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notesSlides/notesSlide2.xml" ContentType="application/vnd.openxmlformats-officedocument.presentationml.notesSlide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notesSlides/notesSlide3.xml" ContentType="application/vnd.openxmlformats-officedocument.presentationml.notesSlide+xml"/>
  <Override PartName="/ppt/ink/inkAction10.xml" ContentType="application/vnd.ms-office.inkAction+xml"/>
  <Override PartName="/ppt/ink/inkAction11.xml" ContentType="application/vnd.ms-office.inkAction+xml"/>
  <Override PartName="/ppt/notesSlides/notesSlide4.xml" ContentType="application/vnd.openxmlformats-officedocument.presentationml.notesSlide+xml"/>
  <Override PartName="/ppt/ink/inkAction12.xml" ContentType="application/vnd.ms-office.inkAction+xml"/>
  <Override PartName="/ppt/notesSlides/notesSlide5.xml" ContentType="application/vnd.openxmlformats-officedocument.presentationml.notesSlide+xml"/>
  <Override PartName="/ppt/ink/inkAction13.xml" ContentType="application/vnd.ms-office.inkAction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508" r:id="rId2"/>
    <p:sldId id="284" r:id="rId3"/>
    <p:sldId id="335" r:id="rId4"/>
    <p:sldId id="334" r:id="rId5"/>
    <p:sldId id="344" r:id="rId6"/>
    <p:sldId id="345" r:id="rId7"/>
    <p:sldId id="346" r:id="rId8"/>
    <p:sldId id="347" r:id="rId9"/>
    <p:sldId id="350" r:id="rId10"/>
    <p:sldId id="351" r:id="rId11"/>
    <p:sldId id="338" r:id="rId12"/>
    <p:sldId id="342" r:id="rId13"/>
    <p:sldId id="329" r:id="rId14"/>
    <p:sldId id="352" r:id="rId15"/>
    <p:sldId id="35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kanth Reddy Medipelli" initials="SRM" lastIdx="1" clrIdx="0">
    <p:extLst>
      <p:ext uri="{19B8F6BF-5375-455C-9EA6-DF929625EA0E}">
        <p15:presenceInfo xmlns:p15="http://schemas.microsoft.com/office/powerpoint/2012/main" userId="eac5351c17afc9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18B503"/>
    <a:srgbClr val="2E51D2"/>
    <a:srgbClr val="973129"/>
    <a:srgbClr val="B83A08"/>
    <a:srgbClr val="FF0066"/>
    <a:srgbClr val="3C1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67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7:09:33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07">
    <iact:property name="dataType"/>
    <iact:actionData xml:id="d0">
      <inkml:trace xmlns:inkml="http://www.w3.org/2003/InkML" xml:id="stk0" contextRef="#ctx0" brushRef="#br0">19824 4586 0,'200'0'57,"132"0"-48,199 0-2,245 0 1,65 0 0,1 0-2,66 0 3,-133 0-2,-44 0 2,-133 0-1,-177 0 0,-155-23 1,-45 23-2,-110-22 2,-67 22-2,-21 0 2,-1 0 64,0 0-67</inkml:trace>
    </iact:actionData>
  </iact:action>
  <iact:action type="add" startTime="5089">
    <iact:property name="dataType"/>
    <iact:actionData xml:id="d1">
      <inkml:trace xmlns:inkml="http://www.w3.org/2003/InkML" xml:id="stk1" contextRef="#ctx0" brushRef="#br0">21441 4874 0,'22'0'71,"200"0"-63,176 0 0,200 0 1,133 0-2,0 0 1,45 0 1,-68 0-2,-87 0 0,43 0 3,-110 22-4,-244-22 2,-44 22 0,-45-22 0,-110 0 0,-45 0 0,-44 0-1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29:52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61">
    <iact:property name="dataType"/>
    <iact:actionData xml:id="d0">
      <inkml:trace xmlns:inkml="http://www.w3.org/2003/InkML" xml:id="stk0" contextRef="#ctx0" brushRef="#br0">18761 5117 0,'44'0'64,"178"0"-44,-45 0-17,-22 0 4,-44 0 1,44 0 0,-67 0 0,-21 0 0,-23 0 0,-22 0 1</inkml:trace>
    </iact:actionData>
  </iact:action>
  <iact:action type="add" startTime="20568">
    <iact:property name="dataType"/>
    <iact:actionData xml:id="d1">
      <inkml:trace xmlns:inkml="http://www.w3.org/2003/InkML" xml:id="stk1" contextRef="#ctx0" brushRef="#br0">19138 5294 0,'22'0'81,"111"0"-74,44 0 0,-22 0 2,22-22-2,-22 0 2,-66 0-1,-23 22 0,-44 0-1</inkml:trace>
    </iact:actionData>
  </iact:action>
  <iact:action type="add" startTime="23633">
    <iact:property name="dataType"/>
    <iact:actionData xml:id="d2">
      <inkml:trace xmlns:inkml="http://www.w3.org/2003/InkML" xml:id="stk2" contextRef="#ctx0" brushRef="#br0">15018 5782 0,'22'0'67,"0"0"-62,22 0 3,23 0 0,-1 0-1,23 0 1,-1 0-1,1 0 2,-23 0-1,1 0 0,-45 0 0</inkml:trace>
    </iact:actionData>
  </iact:action>
  <iact:action type="add" startTime="24060">
    <iact:property name="dataType"/>
    <iact:actionData xml:id="d3">
      <inkml:trace xmlns:inkml="http://www.w3.org/2003/InkML" xml:id="stk3" contextRef="#ctx0" brushRef="#br0">15549 5870 0,'22'0'72,"67"0"-67,44 0 3,-22 0 1,44 0-3,-22 0 2</inkml:trace>
    </iact:actionData>
  </iact:action>
  <iact:action type="add" startTime="28418">
    <iact:property name="dataType"/>
    <iact:actionData xml:id="d4">
      <inkml:trace xmlns:inkml="http://www.w3.org/2003/InkML" xml:id="stk4" contextRef="#ctx0" brushRef="#br0">14818 7000 0,'45'-22'34,"21"0"-27,45-23 1,-23 45-2,68-22 1,-24 0 1,68 0 0,-23 0 0,22 0-1,-44 0 1,23-1 0,-68 1 1,-43 22-1,-45 0 1,0 0-2</inkml:trace>
    </iact:actionData>
  </iact:action>
  <iact:action type="add" startTime="28833">
    <iact:property name="dataType"/>
    <iact:actionData xml:id="d5">
      <inkml:trace xmlns:inkml="http://www.w3.org/2003/InkML" xml:id="stk5" contextRef="#ctx0" brushRef="#br0">15904 7044 0,'66'0'71,"67"-22"-62,44-22-1,45 0-1,-1 21 1,89-21 1</inkml:trace>
    </iact:actionData>
  </iact:action>
  <iact:action type="add" startTime="37201">
    <iact:property name="dataType"/>
    <iact:actionData xml:id="d6">
      <inkml:trace xmlns:inkml="http://www.w3.org/2003/InkML" xml:id="stk6" contextRef="#ctx0" brushRef="#br0">1728 12560 0,'0'22'43,"22"-22"-30,45-22-5,43 0-1,-43 0 2,88-23-1,-67 23 0,1 0-1,0 0 1,-23 22-1,-22 0 1,-21 0 1,-1 0-1,0 0 24,0 0-9,22 0-14,23 0-1,-23-22 0,22 22 0,-43-22 0,21 22 0</inkml:trace>
    </iact:actionData>
  </iact:action>
  <iact:action type="add" startTime="37761">
    <iact:property name="dataType"/>
    <iact:actionData xml:id="d7">
      <inkml:trace xmlns:inkml="http://www.w3.org/2003/InkML" xml:id="stk7" contextRef="#ctx0" brushRef="#br0">2149 12870 0,'-22'0'43,"110"-66"-22,112-23-13,-67 23-1,44 21 3,-44 1-2,-45 22-2,-21 22 1,-23-22 1,-22 0 1,0 22-1</inkml:trace>
    </iact:actionData>
  </iact:action>
  <iact:action type="add" startTime="46306">
    <iact:property name="dataType"/>
    <iact:actionData xml:id="d8">
      <inkml:trace xmlns:inkml="http://www.w3.org/2003/InkML" xml:id="stk8" contextRef="#ctx0" brushRef="#br0">997 11585 0,'0'-22'63,"44"22"-56,23 0 1,-23 0 2,0 0-3,23 0 2,-45 0-3,0 22 1,0-22 10,0 0-10,1 0 42,-1 0-33,22 0-9,-22-22 2,45-66-1,-1-1-1,1-44 3,-23 22-2,22 1 0,-21 43 1,-1 1-3,22 21 2,-66 1 0,45 0 0,-23 22 7,0-1 2</inkml:trace>
    </iact:actionData>
  </iact:action>
  <iact:action type="add" startTime="53105">
    <iact:property name="dataType"/>
    <iact:actionData xml:id="d9">
      <inkml:trace xmlns:inkml="http://www.w3.org/2003/InkML" xml:id="stk9" contextRef="#ctx0" brushRef="#br0">5936 12516 0,'23'0'40,"21"0"-31,44 0 2,1 0-1,22-22-6,-23-1 3,-21 23-1,-23 0 1,0 0 3,1 0-3,-23 0 9</inkml:trace>
    </iact:actionData>
  </iact:action>
  <iact:action type="add" startTime="53577">
    <iact:property name="dataType"/>
    <iact:actionData xml:id="d10">
      <inkml:trace xmlns:inkml="http://www.w3.org/2003/InkML" xml:id="stk10" contextRef="#ctx0" brushRef="#br0">6069 12693 0,'67'0'51,"-23"0"-45,67-22 1,44 0 0,0-1 1,0 1-1,-89 22 1,-21-22 0,-1 22 1,-22 0 6</inkml:trace>
    </iact:actionData>
  </iact:action>
  <iact:action type="add" startTime="61192">
    <iact:property name="dataType"/>
    <iact:actionData xml:id="d11">
      <inkml:trace xmlns:inkml="http://www.w3.org/2003/InkML" xml:id="stk11" contextRef="#ctx0" brushRef="#br0">12559 12914 0,'0'0'1,"22"-22"14,0 22 9,23-22-21,-23 0 6,22 0-5,67 22 4,-45-22-1,45-1 2,44-21-2,0 22 3,-22 0-2,-22 0 2,22 0-2,-89 22-1,0-23-1,-22 23 2</inkml:trace>
    </iact:actionData>
  </iact:action>
  <iact:action type="add" startTime="61597">
    <iact:property name="dataType"/>
    <iact:actionData xml:id="d12">
      <inkml:trace xmlns:inkml="http://www.w3.org/2003/InkML" xml:id="stk12" contextRef="#ctx0" brushRef="#br0">12847 13025 0,'44'0'61,"89"0"-53,22-44 1,0 0-3,-44 21 1,22-43 1,-89 66-1,23-44 1,-45 44 0,0 0 9,0-23-9</inkml:trace>
    </iact:actionData>
  </iact:action>
  <iact:action type="add" startTime="62897">
    <iact:property name="dataType"/>
    <iact:actionData xml:id="d13">
      <inkml:trace xmlns:inkml="http://www.w3.org/2003/InkML" xml:id="stk13" contextRef="#ctx0" brushRef="#br0">13246 7177 0,'0'-22'99,"-45"0"-75,23 22-17,0 0 0,0 0 1,0 0 6,0 0 2,0 0 8,-1 0 0,1 0-16,0 0-1,0 0 3,0 0-4,0 0 3,0 0-2,-1 0 2,1 0-1,0 0 0,0 0 0,0 0 8,0 0 0,-1 22 0,1 0 0,0-22-8,0 0 0,0 22 1,-22 1 7,21-23 3,-21 22-13,22 0 8,-22-22-6,44 22-1,-22-22 1,-1 0 0,1 22 1,0 0-1,-22 0 8,22-22 0,22 23-8,-23-1 2,1 0-3,0-22 0,0 22 2,0 0-2,0 0 9,0 0-9,-1 1 10,23-1-10,-22-22 1,22 44 0,0-22 1,-22 0-1,0 23 1,22-1 7,0 0-9,0 1 1,0-1 0,0-22-1,0 0 1,0 23 1,0-1-2,0-22 2,0 22-1,0-22 0,0 1 0,0-1 0,0 22 0,0-22 8,22 0-8,0 0 0,-22 1 0,22-23 1,-22 22-2,45 22 1,-1 0 8,-22-44-7,0 45-1,45-23 0,-67 0-1,22 0 0,44-22 2,-43 22-2,-1-22 2,22 22-2,-22-22 3,0 0-3,23 0 1,-1 0 0,0 0 1,-22 0-2,0 0 1,23 0-1,-1 0 1,-22 0 3,0 0-4,1 0 0,21 0 9,-22-22-7,0 22-1,0-22-1,23 0 0,-23 0 1,22 0 3,-22 0-3,22-1-1,-21 1-1,-1-22 2,22 22 0,-44 0 2,44-1-2,-44 1 0,22 0-2,1-22 11,-1 0-2,-22 21-7,22-21 5,-22 22 1,22-22-7,-22-1 8,0 23 1,0-44 0,0 44 0,0-1-8,0 1 0,0 0 1,0-22-2,0 22 10,0-23-9,0 23-1,0 0 1,0 0 0,0 0-1,0 0 1,0-1 0,0 1 17,0 0-18,-22-22 1,0 44 1,22-22 1,-22-23-2,-1 45-1,1-44 0,0 22 9,0 22-8,22-22 0,-22 0 0,0-23 0,-23 45 0,45-22-1,-22 0 2,-44 22-2,44-22 2,-23 0-1,1 22-1,0 0 1,22-22 0,-23-1 1,1 23 1,0 0-5,-45-22 5,23 22-1,21 0-2,-21 0 0</inkml:trace>
    </iact:actionData>
  </iact:action>
  <iact:action type="add" startTime="65305">
    <iact:property name="dataType"/>
    <iact:actionData xml:id="d14">
      <inkml:trace xmlns:inkml="http://www.w3.org/2003/InkML" xml:id="stk14" contextRef="#ctx0" brushRef="#br0">11717 13092 0,'23'0'32,"-1"0"-24,0-45 0,0 1 1,0 0-3,22-45 1,-21 45 2,-23-45-1,22 23-1,0-1 2,0 45-1,-22-22 0,22 22-1,-22 0 106,45 22-96,-45 44-9,22 0-1,22 23 1,-44-45-1,44 22 2,1 22-2,-1-21 3,-22-1 1,0 0-3,0-21 1,0 21-3,1-44 1,-23 44-1,-23-44 99,-43-44-98</inkml:trace>
    </iact:actionData>
  </iact:action>
  <iact:action type="add" startTime="66050">
    <iact:property name="dataType"/>
    <iact:actionData xml:id="d15">
      <inkml:trace xmlns:inkml="http://www.w3.org/2003/InkML" xml:id="stk15" contextRef="#ctx0" brushRef="#br0">11784 12826 0,'0'-22'9,"22"22"5,0 0-7,0-23 1,45 23 0,-23-22-1,0-22 1,-21 44 1,43-22-2,-44 0 2,0 22-2,0 0 14</inkml:trace>
    </iact:actionData>
  </iact:action>
  <iact:action type="add" startTime="66378">
    <iact:property name="dataType"/>
    <iact:actionData xml:id="d16">
      <inkml:trace xmlns:inkml="http://www.w3.org/2003/InkML" xml:id="stk16" contextRef="#ctx0" brushRef="#br0">12227 12671 0,'0'0'3,"22"0"18,0 0-15,0 0 3,0 22-2,1 0 1,-23 0 0,22 0-1,-22-66 139,0 22-131,0-22-6,22 21 6,0 23 40,0 0-46,23 0-2,-23 0 2,22 0-1,-22 23 1,22-1-1,-21 22-2,-1-22 2,0 22 1,0-21-1,0-23-1,-22 22 10,0-89 104</inkml:trace>
    </iact:actionData>
  </iact:action>
  <iact:action type="add" startTime="66985">
    <iact:property name="dataType"/>
    <iact:actionData xml:id="d17">
      <inkml:trace xmlns:inkml="http://www.w3.org/2003/InkML" xml:id="stk17" contextRef="#ctx0" brushRef="#br0">12758 12671 0,'23'0'26,"21"0"-20,0 0 1,1 44 9,-45 0-8,22-22 0,0 1-1,-22-1 2,0 0 0,0-44 87</inkml:trace>
    </iact:actionData>
  </iact:action>
  <iact:action type="add" startTime="67280">
    <iact:property name="dataType"/>
    <iact:actionData xml:id="d18">
      <inkml:trace xmlns:inkml="http://www.w3.org/2003/InkML" xml:id="stk18" contextRef="#ctx0" brushRef="#br0">12891 12560 0</inkml:trace>
    </iact:actionData>
  </iact:action>
  <iact:action type="add" startTime="67498">
    <iact:property name="dataType"/>
    <iact:actionData xml:id="d19">
      <inkml:trace xmlns:inkml="http://www.w3.org/2003/InkML" xml:id="stk19" contextRef="#ctx0" brushRef="#br0">12936 12405 0,'44'0'16,"-44"22"-8,22 0 0,-22 0-2,22 45 2,0-23 0,-22 23 0,23-1 0,-1-22 0,0 1-1,-22 21 1,22-44 9,0-88 72,0 21-81,0-21 2,-22 44-3,0-22 1,23 44-1,-23-23 79,22 46-76,0-23-2,-22 22 0,44 44-1,-44-44 11,22 0 61,0-22-47,1 0 32,-1 0-57,0 0 17,0 0 16,0 0-24,-22-22-8,0-22 0,22 22 0,1 0 73,-23 44-49,0 0-17,0 0-4,22 0-4,0-22 83</inkml:trace>
    </iact:actionData>
  </iact:action>
  <iact:action type="add" startTime="68649">
    <iact:property name="dataType"/>
    <iact:actionData xml:id="d20">
      <inkml:trace xmlns:inkml="http://www.w3.org/2003/InkML" xml:id="stk20" contextRef="#ctx0" brushRef="#br0">13290 13291 0,'22'-22'7,"45"-23"4,43 1-5,-21 0 0,-45 44 2,1-22 1,-23 22 40,0 0-25,-22 22-12,0 0-6,-22 22 0,-23 1 2,23 21-2,0-66 2,22 22 0,0-44 90,44-22-91</inkml:trace>
    </iact:actionData>
  </iact:action>
  <iact:action type="add" startTime="74601">
    <iact:property name="dataType"/>
    <iact:actionData xml:id="d21">
      <inkml:trace xmlns:inkml="http://www.w3.org/2003/InkML" xml:id="stk21" contextRef="#ctx0" brushRef="#br0">16568 12693 0,'0'-22'32,"67"22"-25,66-22 0,66-1 1,45 1 1,-1-44 0,45 44-1,0 22 1,-22-22-3,-23 22 1,-43 0 2,-45-23-1,-133 23-1</inkml:trace>
    </iact:actionData>
  </iact:action>
  <iact:action type="add" startTime="75010">
    <iact:property name="dataType"/>
    <iact:actionData xml:id="d22">
      <inkml:trace xmlns:inkml="http://www.w3.org/2003/InkML" xml:id="stk22" contextRef="#ctx0" brushRef="#br0">16834 13069 0,'89'0'49,"43"0"-44,24 0 4,21-22-1,22 0-2,45-22 3,-23 22-2,-21 0 5,-45-23-5,22 23 2,-44 0-3,22 0 1,-89 22 1</inkml:trace>
    </iact:actionData>
  </iact:action>
  <iact:action type="add" startTime="76969">
    <iact:property name="dataType"/>
    <iact:actionData xml:id="d23">
      <inkml:trace xmlns:inkml="http://www.w3.org/2003/InkML" xml:id="stk23" contextRef="#ctx0" brushRef="#br0">23457 11253 0,'44'0'30,"22"-22"-14,23 0-7,-23 0-2,67-1 1,22-21 0,45-22 1,-45 21-1,-44 23 1,21 22 0,-65-22-1,-23 22-2,-22-22 2,1 22 8</inkml:trace>
    </iact:actionData>
  </iact:action>
  <iact:action type="add" startTime="77393">
    <iact:property name="dataType"/>
    <iact:actionData xml:id="d24">
      <inkml:trace xmlns:inkml="http://www.w3.org/2003/InkML" xml:id="stk24" contextRef="#ctx0" brushRef="#br0">24033 11297 0,'44'-22'87,"89"-66"-78,44-1 0,0-22-2,0 45 0,1-23 0,-46 45 2,1-23 2,-22 1-6</inkml:trace>
    </iact:actionData>
  </iact:action>
  <iact:action type="add" startTime="78218">
    <iact:property name="dataType"/>
    <iact:actionData xml:id="d25">
      <inkml:trace xmlns:inkml="http://www.w3.org/2003/InkML" xml:id="stk25" contextRef="#ctx0" brushRef="#br0">24476 5272 0,'0'-22'47,"-23"22"-40,1 0 17,-44 0-16,-23 0 0,-44 0 0,23 0 0,-23 0 0,44 0 0,0 0-1,23 0 2,-23 0-2,23 0 2,0 22-2,21 0 2,-21 1 0,-1 21-1,23-22-2,22 22 2,-45-22 2,45 1-3,-22-1 2,22 22-2,0-22 2,0 22-2,-23 1 1,1-1 1,22 0-3,-22-21 3,21-1 0,-21 22 0,22 0 5,-22-22-6,44 1 3,-23 21-6,1 0 2,22 1 1,0 21 0,-22 0 1,22 1-2,0-23 2,0 23-2,0-23 2,0 22 0,0 1 0,0-23-2,0 0 2,22-21-3,-22 21 2,45 0 0,-23-22-1,22 23 2,-22-23-1,23 22 1,-1 0 0,-22-21-1,22-23 1,23 44-3,-23-22 1,22 0 0,-21 0 3,-1 0-4,45 1 5,-1 21-5,-21-22 1,-23 0 2,22-22-1,1 0-1,-23 0 2,0 0 0,1 0-2,21 0 1,-21 0 1,21-44 0,23 0-1,21-23 0,-21-21 0,44-23 2,-45 22-4,1 1 1,-45 43 0,23-21 0,-23-45 1,23 22 0,-23 45 2,-44 0-1,44-23-2,-22 23 1,0-44-1,-22 43 0,23 1 2,-23 0 0,0-23-1,22 23-1,-22-23 0,0 1 1,0 22 0,0-23 0,0 23 1,0 0-1,-22 21 0,-1-43 0,1 22-1,0 22 1,0-23 0,-22 1 1,-1 22-1,-21-23-1,-45 1 2,0 22-2,-21 0 2,-24 0-1,1 0-1,23 22 2,-1 0 0,22 0 0,-22 0-2,67 0 2,-1 0-3,1 0 2,21 0-1,23 0 1,-22 0 1,22 0 0,0 0-1,-1 22-1</inkml:trace>
    </iact:actionData>
  </iact:action>
  <iact:action type="add" startTime="80465">
    <iact:property name="dataType"/>
    <iact:actionData xml:id="d26">
      <inkml:trace xmlns:inkml="http://www.w3.org/2003/InkML" xml:id="stk26" contextRef="#ctx0" brushRef="#br0">21109 10145 0,'0'-22'14,"44"0"11,-22 22-17,23 0 0,-1 0-1,22 0 1,-21 0 0,-1 0 0,-22 22 1,0-22-2,23 0 2,-23 0 7,22 0 40,22 0-48,1-88 1,88-45-1,-44 0 0,-1-66 4,1 66-5,-22-22 1,-1 44-4,-43 67 3,-1-45 1,-22 67 3,0 0-5</inkml:trace>
    </iact:actionData>
  </iact:action>
  <iact:action type="add" startTime="85056">
    <iact:property name="dataType"/>
    <iact:actionData xml:id="d27">
      <inkml:trace xmlns:inkml="http://www.w3.org/2003/InkML" xml:id="stk27" contextRef="#ctx0" brushRef="#br0">26956 8506 0,'-22'0'10,"66"-22"20,1 22-21,21 0 1,45 0-3,22 0 0,44 0 2,45 0-3,43 0 2,68 0-1,21 0 2,0 0-1,134 0 1,-112 0-2,-66 0 1,-88 0-1,-1 0 2,-44-22-2,-21 0 2,-24 0 1,-65 0-4,21-1 1,-65 23 1,-1 0 9,0 0 39,0 0-23,0 0 38,0 0-47,1-22-16,-1 22 16</inkml:trace>
    </iact:actionData>
  </iact:action>
  <iact:action type="add" startTime="86040">
    <iact:property name="dataType"/>
    <iact:actionData xml:id="d28">
      <inkml:trace xmlns:inkml="http://www.w3.org/2003/InkML" xml:id="stk28" contextRef="#ctx0" brushRef="#br0">28396 8484 0,'44'-44'32,"134"22"-24,65 0 1,45-1 1,22 23-4,22 0 1,23 0 0,21 0 2,-88 0 0,-22 0-2,-44 0 1,-45 0 0,-22 0 0,-22-22 5,-111 22-7,0 0 3,0 0-4</inkml:trace>
    </iact:actionData>
  </iact:action>
  <iact:action type="add" startTime="105704">
    <iact:property name="dataType"/>
    <iact:actionData xml:id="d29">
      <inkml:trace xmlns:inkml="http://www.w3.org/2003/InkML" xml:id="stk29" contextRef="#ctx0" brushRef="#br0">26292 8418 0,'22'0'40,"0"0"-24,0 0 0,23 0-8,-23 0 0,0 0 0,22 0 1,-22 0 7,0 0 0,1 0-9,-1 0 26,22 0-26,23 0 1,-23 0 0,22-67 0,45-21-1,0 43 1,-67-21 2,-22 44-2,23-23-1,-23 23 9,-22 0 25</inkml:trace>
    </iact:actionData>
  </iact:action>
  <iact:action type="add" startTime="111520">
    <iact:property name="dataType"/>
    <iact:actionData xml:id="d30">
      <inkml:trace xmlns:inkml="http://www.w3.org/2003/InkML" xml:id="stk30" contextRef="#ctx0" brushRef="#br0">8528 18652 0,'-22'22'33,"88"-22"-26,67 0 1,111 0 1,-1 0-2,23 0 2,-44 0-2,-1 22 1,-44-22 0,-88 0 0,-45 0 1,-22 0 6</inkml:trace>
    </iact:actionData>
  </iact:action>
  <iact:action type="add" startTime="111913">
    <iact:property name="dataType"/>
    <iact:actionData xml:id="d31">
      <inkml:trace xmlns:inkml="http://www.w3.org/2003/InkML" xml:id="stk31" contextRef="#ctx0" brushRef="#br0">8882 18696 0,'133'-22'98,"22"-23"-93,67 23 4,-67-22-2,22 22 1,-66 0 0,-45-1 0,-44 23 0</inkml:trace>
    </iact:actionData>
  </iact:action>
  <iact:action type="add" startTime="124305">
    <iact:property name="dataType"/>
    <iact:actionData xml:id="d32">
      <inkml:trace xmlns:inkml="http://www.w3.org/2003/InkML" xml:id="stk32" contextRef="#ctx0" brushRef="#br0">21552 16193 0,'0'-22'78,"-22"-1"-29,0 23-41,-1 0 0,-21-22 0,0 22 0,-1 0-1,1-22 2,-44 22-2,21 0 3,-21 0-2,-1 0-1,-44 0 1,22 0 0,23 0-1,-45 44 2,-22 23-1,0-23-1,22-22 2,-22 45-1,44-23 0,0 0 0,23 1-1,-23 21 2,89-22 0,-45 1 0,23-23 2,0 44-4,22-43 2,-23 21-2,23 22 1,-22-21-4,22-1 3,-23 22 1,23 1 5,-22-1-9,44 1 5,-44-23-2,21 45 1,1-23 0,22-22 0,-22 1-1,22-1 2,0-22 0,0 22-1,0-21-1,0-1 1,0 0 0,0 0 0,0 0 0,22 22-1,0-21 10,1-23-1,21 22-9,0 0 1,1 0 1,21 0-1,45 0 0,-45-22-1,45 23 3,0-1-1,44-22-2,0 0 1,-44 0-1,44 0 0,-45 0 2,23 0-2,-22 0 1,22-45 1,-67 23-1,23-22-1,-45 22 1,0-23 0,1 1 1,-1 0 0,0-23 0,1-43 0,-1-23-2,22 66 0,-43 1 0,43-45 0,-44 89 2,0-22 2,0 21-7,-22 1 5,45 0-1,-45 0 8,22 0-9,-22 0 6,22 22-7,0-45 2,-22 23-1,22-22 1,1 0-2,-23-45 2,0 45 1,0-23-2,0 1 1,0-1 1,0 1-1,0 44-1,0-22 2,0 21 1,0-21-4,-23 22 1,23-22 2,-22 44 7,22-23 1</inkml:trace>
    </iact:actionData>
  </iact:action>
  <iact:action type="add" startTime="126113">
    <iact:property name="dataType"/>
    <iact:actionData xml:id="d33">
      <inkml:trace xmlns:inkml="http://www.w3.org/2003/InkML" xml:id="stk33" contextRef="#ctx0" brushRef="#br0">21951 11452 0,'0'-22'70,"-23"0"-61,1 0-1,-22 22 0,0 0 0,-1 0 0,-21 0 0,-1 0 0,23 0 0,22 0 0,-22 0-1,22 0 2,-23 0-1,-21 0 1,44 22-2,-67 0 2,45-22-1,-23 45-1,1-23 1,22 0 0,-23 22 0,1-22-1,66 0 2,-23-22-2,-21 45 2,0-1 7,-23-22 0,67 0-8,-22-22 0,0 45 0,0-45 0,22 22 0,-44 44 0,22-21 0,22-1 0,-45 0 0,45 23-1,0-23 2,0 0-1,0 1 0,-22 21 0,22 0 1,0 1-2,0-23 1,0 23 0,0-1 0,0 23 0,0-23 0,0 1-1,22 43 2,0-43-2,1-23 2,21 45 1,-44-45-2,0 22-1,22-21 0,0-23 1,-22 22 0,0 1 0,22-23 0,0 0 0,1 22-1,-1 0 14,0-21-5,0-1-10,-22 0 1,22 0 0,0-22 1,0 44 0,1-44-1,-23 23 2,22-23-2,0 0 1,0 22 8,0-22 17,0 0-26,23-22 2,-1-23 2,0-21-7,23 21 5,-1-65 0,1 21-1,-23 23 1,0 21-1,1-43 0,-23 21-3,0 23 4,0 0-1,-22-1 2,22 1-4,-22 0 1,22 22 2,-22-23-2,0 1 2,22 0-1,-22-1 1,23 1-1,-23 0 1,22 0-3,-22 21 2,0-21-1,0 22 2,22 0-1,-22 0-1,0-23 1,0 23 1,0 0-1,22-22-1,-22-1 2,0 23 1,0 0-3,0-22 0,0 22 1,0-23-1,0 23 3,0-22-3,0 22 1,-22 0 1,22-23-2,-22 23 2,0 0-2,-1 0 18,23 0-10,-22 0 1,0-1 0,22 1-8,-22 0 0,0 0 9,0 0-2,22 0-3,-22-1 0,-1-21 4,1 22-8</inkml:trace>
    </iact:actionData>
  </iact:action>
  <iact:action type="add" startTime="129601">
    <iact:property name="dataType"/>
    <iact:actionData xml:id="d34">
      <inkml:trace xmlns:inkml="http://www.w3.org/2003/InkML" xml:id="stk34" contextRef="#ctx0" brushRef="#br0">20001 18607 0,'-22'-22'23,"44"0"1,23 22-16,21 0 0,1-44 1,-1 21-2,45 1 1,0 22 1,-23-22-3,23 0 3,0 22-2,-23 0 1,-44 0 1,1 0-2,-23 0 1,0 0 1</inkml:trace>
    </iact:actionData>
  </iact:action>
  <iact:action type="add" startTime="130273">
    <iact:property name="dataType"/>
    <iact:actionData xml:id="d35">
      <inkml:trace xmlns:inkml="http://www.w3.org/2003/InkML" xml:id="stk35" contextRef="#ctx0" brushRef="#br0">21485 18674 0,'45'0'49,"21"0"-42,23 0 0,21 0 1,90 0-1,-1-22 2,23-23-1,-1 45 2,-44 0-4,-22 0 3,-66 0-2,-67 0 1,0-22 0</inkml:trace>
    </iact:actionData>
  </iact:action>
  <iact:action type="add" startTime="130994">
    <iact:property name="dataType"/>
    <iact:actionData xml:id="d36">
      <inkml:trace xmlns:inkml="http://www.w3.org/2003/InkML" xml:id="stk36" contextRef="#ctx0" brushRef="#br0">23435 14531 0,'0'-22'88,"-45"0"-74,-43 22-6,-45-22 2,-22 22-4,22-22 2,-44 22-1,-1 0 1,23 0 1,22 0 0,67 0-2,-23 22 3,23 22-5,0-44 3,21 45 1,1-23-2,-23 22 1,23-22 0,0 22 3,0 1-4,21-23 1,-21 0-2,44 0 3,-22 0-2,0-22 2,0 45-1,0-23 0,22 0-1,-23 22 2,1-22-2,0 1 1,22 43 1,-22-22-1,-22 1 0,44 21 2,-23-22-4,1 23 1,22-1 1,-22 23 0,22-23 0,0 1 0,0 21 0,0-21 0,0-1 1,22 23-1,23 0-1,43-1 1,-21 23 1,43 0-1,1-45 1,22 45 0,0-23-2,0-21-1,22 22 2,0-23 0,-66-22 1,-23-22-1,-22-22 1,23 45-1,-45-45 3,44 22-5,-43-22 2,-1 0-1,22 0 1,-22 0-2,22 0 2,1 0 2,-1 0-4,22 0 4,23-67-2,-23 23 0,45-22-1,-22-23 1,-23 23 0,23-23 0,-67 45-1,44-45 1,-43 23 0,21-1 0,-44 1 0,44-23 1,-22-22-2,-22 23 2,0-1 0,0-22 0,0 1-2,0 21 0,-22 0 0,-22 23 2,22-23-1,-45 1 0,1 21 1,22 23-1,-1 0-1,-43-45 2,21 45-3,1 22 2,-67-23 1,22-21-1,-22 22 2,-22-23-2,44 45-2,-44 0 1,-44-45 1,44 45 0,0-22 1,-22 22-1,22 0 1,44 0-2</inkml:trace>
    </iact:actionData>
  </iact:action>
  <iact:action type="add" startTime="132667">
    <iact:property name="dataType"/>
    <iact:actionData xml:id="d37">
      <inkml:trace xmlns:inkml="http://www.w3.org/2003/InkML" xml:id="stk37" contextRef="#ctx0" brushRef="#br0">23346 18430 0,'0'0'4,"22"0"18,22 0-10,1 0-4,21 0-1,1 44 2,-23-44-3,-22 22 11,0 1-8,0-23-2,0 0 24,1 0 18,21 0-42,22-89 2,1 23-2,21-67 2,-43 66-2,43-44 2,1 23-2,-45 44 1,-22-1 0,-22 23 3,23 22-5</inkml:trace>
    </iact:actionData>
  </iact:action>
  <iact:action type="add" startTime="144649">
    <iact:property name="dataType"/>
    <iact:actionData xml:id="d38">
      <inkml:trace xmlns:inkml="http://www.w3.org/2003/InkML" xml:id="stk38" contextRef="#ctx0" brushRef="#br0">21065 18807 0,'0'0'0,"155"0"6,22 0 3,66 0-1,23 0 0,44 0 0,0 0 0,-22 0-1,-22 0 1,-89 0 1,-44 0-2,-66 0 2,-45 0-2,0 0 1</inkml:trace>
    </iact:actionData>
  </iact:action>
  <iact:action type="add" startTime="145017">
    <iact:property name="dataType"/>
    <iact:actionData xml:id="d39">
      <inkml:trace xmlns:inkml="http://www.w3.org/2003/InkML" xml:id="stk39" contextRef="#ctx0" brushRef="#br0">19669 18496 0,'44'0'7,"67"0"1,22 0 2,44 0-4,67 0 2,44 0-1,0 0 1,88 0 1,-21 0-1,-23 0 0,-44 0 0,-22 0 1,-67 0-2,-66 0 1,-44 0 0,-67 0-1</inkml:trace>
    </iact:actionData>
  </iact:action>
  <iact:action type="add" startTime="146513">
    <iact:property name="dataType"/>
    <iact:actionData xml:id="d40">
      <inkml:trace xmlns:inkml="http://www.w3.org/2003/InkML" xml:id="stk40" contextRef="#ctx0" brushRef="#br0">18606 18209 0,'44'0'67,"1"22"-63,-1-22 5,0 0-2,-22 22 1,23 0 0,-1-22 0,0 22 0,-22-22 0,0 0 0,1 0 0,-1 0 0,22 0 0,-22 0 0,23 0 0,21-22-1,45-22 2,-45-1-1,45-21-1,-45-1 2,23 23-2,-23-22 1,1 21 0,-45 1 1,0 44-2,0-44 2,0 22 7</inkml:trace>
    </iact:actionData>
  </iact:action>
  <iact:action type="add" startTime="149297">
    <iact:property name="dataType"/>
    <iact:actionData xml:id="d41">
      <inkml:trace xmlns:inkml="http://www.w3.org/2003/InkML" xml:id="stk41" contextRef="#ctx0" brushRef="#br0">26115 17522 0,'44'-22'47,"22"22"-38,1-22-2,21-1 2,23 1-2,0 22 0,0-22 1,-23 22 0,1-44 0,-1 44 1,-21 0-2,-23 0 2,-22 0 7,-22-22-8</inkml:trace>
    </iact:actionData>
  </iact:action>
  <iact:action type="add" startTime="149705">
    <iact:property name="dataType"/>
    <iact:actionData xml:id="d42">
      <inkml:trace xmlns:inkml="http://www.w3.org/2003/InkML" xml:id="stk42" contextRef="#ctx0" brushRef="#br0">25849 17743 0,'44'0'22,"23"0"-13,-1-22-2,67-22 3,0 44-1,66-22-1,1-23-1,43 45 1,-43 0-1,21-44 0,-44 22 1,-66 0 1,-45 22-2,-43-22 2,-1 22-2</inkml:trace>
    </iact:actionData>
  </iact:action>
  <iact:action type="add" startTime="150657">
    <iact:property name="dataType"/>
    <iact:actionData xml:id="d43">
      <inkml:trace xmlns:inkml="http://www.w3.org/2003/InkML" xml:id="stk43" contextRef="#ctx0" brushRef="#br0">27643 17300 0,'22'0'30,"0"0"-13,23 0-9,21 0 0,0-22 1,67 22-2,-22-22 1,44 22 1,0-22-2,-44 0 1,-45 22 0,-21 0 0,21-22-1,-44 22 18</inkml:trace>
    </iact:actionData>
  </iact:action>
  <iact:action type="add" startTime="151065">
    <iact:property name="dataType"/>
    <iact:actionData xml:id="d44">
      <inkml:trace xmlns:inkml="http://www.w3.org/2003/InkML" xml:id="stk44" contextRef="#ctx0" brushRef="#br0">27864 17500 0,'23'0'66,"43"0"-60,23 0 1,88 0 2,0-22-2,22-23 1,1 23 2,-45-22-5,-22-1 4,0-21-1,-1 0 0,1-23 0</inkml:trace>
    </iact:actionData>
  </iact:action>
  <iact:action type="add" startTime="151881">
    <iact:property name="dataType"/>
    <iact:actionData xml:id="d45">
      <inkml:trace xmlns:inkml="http://www.w3.org/2003/InkML" xml:id="stk45" contextRef="#ctx0" brushRef="#br0">30190 10788 0,'0'-44'42,"-66"21"-28,21 1-6,-21-22 0,-67 0-1,22-1 1,-44 1-1,67 0 1,-45-23 1,22 23-1,22 22 0,1 0-1,-23 0 1,22 22 1,1 0-1,21 0 2,1 0-3,-23 0 1,45 0-1,22 0 1,-45 0-1,45 0 2,-22 0-2,0 0 3,-23 0-2,23 22-1,0-22 2,-1 44-2,1-22 1,-22 22 0,-23 23 0,23-45 0,-23 45-1,23-1 1,-23-22 1,23 23 0,-23-1-1,45 1 0,-23-1-1,23 23 1,0-67 0,21 44-1,-21-21 2,44-1-1,0 0 0,0-22 0,-22 23 0,22-23 7,0 0-7,0 0 0,22-22 1,-22 22-1,22 0 0,23 1 1,21-1-2,-22 0 2,45 0-3,22 22 2,44 1 0,0-1 1,0-22-2,0 22 1,0-21 0,-44-23 2,44 22-3,-45-22 1,23 0 1,-44 0-1,0 0 1,-1 0-2,-21 0-1,-1-22 3,0-1-1,1 1 1,-1-22 1,1 22-2,-1-23 0,1 1 0,21 0 0,-21 0-2,-23 21 0,23-43 3,-45 44 0,44-23-2,-66 1 1,44-22 0,-21-1 0,-1 23 0,0-22-1,0-1 2,-22 1-1,22 43-1,-22-21 2,0 22 2,0-22-5,0-1 3,0 23-4,0 0 5,-22 0 4,0-22 2,0 22 1,-23-1-1,1-21-9,0 44 3,-23-22-3,23 0 2,-22 0-3,-1 22 4,23-23 6</inkml:trace>
    </iact:actionData>
  </iact:action>
  <iact:action type="add" startTime="153737">
    <iact:property name="dataType"/>
    <iact:actionData xml:id="d46">
      <inkml:trace xmlns:inkml="http://www.w3.org/2003/InkML" xml:id="stk46" contextRef="#ctx0" brushRef="#br0">28462 15041 0,'0'-22'58,"-22"22"-53,-22 0 3,-22 0 0,21 0 0,1 22 0,-22 0-1,-23 0 2,67 0-1,-22 0 0,-1 1 1,1 21 0,22-22-2,-23 22 1,23 1-1,0 43 1,0-21-1,-22 21 1,44-21 0,0-1 1,0-21-1,0 43 0,0-21 0,0-1 2,0 1-4,0-23 2,0 22 1,0-21-2,0-23 1,22 22 0,-22 0 0,44 1 0,0 21 8,-44-44-9,23-22 2,-1 45-2,0-45 2,22 44-2,-22-44 1,23 44 0,-1-22 3,-22 0-5,67 1 2,-45-23 0,0 0 8,-22 0-8,1 0 1,-1 0-3,22 0 2,22-45 0,-21 1 5,43-45-9,-43 23 4,-1-45 0,22 23 0,-21-1 1,-23 23-3,22-1 2,-44 1 1,22-1-2,-22-44 1,22 45 0,-22 0 1,0-1-1,0 1 0,0-1-1,0 1 2,-44-1-2,0-44 1,22 45 0,-23 44 1,23-67 2,-22 67-4,22-22 1,-22 0 0,21 21 0,1 1 0,0 0-1,0 0 0,-45-45 1,45 45-1,-88-44 2</inkml:trace>
    </iact:actionData>
  </iact:action>
  <iact:action type="add" startTime="158049">
    <iact:property name="dataType"/>
    <iact:actionData xml:id="d47">
      <inkml:trace xmlns:inkml="http://www.w3.org/2003/InkML" xml:id="stk47" contextRef="#ctx0" brushRef="#br0">29614 17633 0,'67'-23'23,"43"-43"-14,46 44-1,43-22-1,45 21 0,-1-21 3,23 22-1,-22 22-3,-23 0 2,-44 0 0,-44-22 1,-66 22-1,-45-22-1,0 22 2</inkml:trace>
    </iact:actionData>
  </iact:action>
  <iact:action type="add" startTime="158434">
    <iact:property name="dataType"/>
    <iact:actionData xml:id="d48">
      <inkml:trace xmlns:inkml="http://www.w3.org/2003/InkML" xml:id="stk48" contextRef="#ctx0" brushRef="#br0">30035 17721 0,'67'0'35,"-1"0"-31,23 0 3,44 0 0,44 0 5,44 0-8,67 0 5,-22 0-1,-45 0-1,1-44 2,-45 22-2,-66 0 2,-45-23-2,-21 23 2,-23 22-1,-22-22 0</inkml:trace>
    </iact:actionData>
  </iact:action>
  <iact:action type="add" startTime="159720">
    <iact:property name="dataType"/>
    <iact:actionData xml:id="d49">
      <inkml:trace xmlns:inkml="http://www.w3.org/2003/InkML" xml:id="stk49" contextRef="#ctx0" brushRef="#br0">30855 12117 0,'-111'0'112,"-44"0"-104,0 0 1,0 0-2,-22 22 1,-1 0 0,45 0-1,67 1 2,22-1-1,-1 0-1,1 22 1,22-22 0,0 0 1,0 23-1,0-1 0,-1 0-1,23 1 1,-22-1 0,-22 22 0,44-43 0,-22-1 0,22 22 9,0-22-1,-22 0 0,-1 0 0,1 1 1,22-1-2,-22-22-8,0 44 1,0-22 9,22 0-6,-22 1-3,22-1 0,0 22 0,-22-44-1,22 22-1,-23 22 1,23-21 10,0-1-1,0 0-9,0 0 10,0 0-10,0 0 1,0 0 8,0 23-7,23-45-2,-1 44 3,0-44-2,0 44 1,22-44 8,-22 0-11,23 23 1,-23-23 1,44 0-1,1 0 1,21 0 1,-21 0 0,-1 0-2,23 0 2,-23 0-3,23-23 3,0-21-1,21 22-1,-21-22 4,22-1-5,-45-21 3,23 44-1,-1-23-2,-43 1 2,21 22 1,-22-22 0,23-1 0,-23 23 0,0-44-1,-21 21-1,21 1 0,-22 0 0,0 0 1,0-1-1,-22 1 2,22 0-2,-22 22 1,0-23 9,0 23-9,0 0-1,0 0 1,-22-23 8,0 45-8,0-44 0,0 44 1,0-22-1,-23 0 0,1 0-1,22 22 1,-22-22 1,21 22-2,-21 0 1,0 0 0,-23 0 1,45 0-1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29:52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88">
    <iact:property name="dataType"/>
    <iact:actionData xml:id="d0">
      <inkml:trace xmlns:inkml="http://www.w3.org/2003/InkML" xml:id="stk0" contextRef="#ctx0" brushRef="#br0">17277 3190 0,'44'0'38,"67"0"-29,44 0 2,22 0-6,67 0 2,-23 0 2,45 0-2,-44 0 1,-23 0 0,-44 0 0,-66 0 1,-45 0-1</inkml:trace>
    </iact:actionData>
  </iact:action>
  <iact:action type="add" startTime="3896">
    <iact:property name="dataType"/>
    <iact:actionData xml:id="d1">
      <inkml:trace xmlns:inkml="http://www.w3.org/2003/InkML" xml:id="stk1" contextRef="#ctx0" brushRef="#br0">17809 3234 0,'44'0'30,"67"0"-22,44-22 0,44 22 0,0-22 5,1 0-9,-1 0 4,-44 22-1,0 0 2,-66 0 0,-67 0-2,22 0 1</inkml:trace>
    </iact:actionData>
  </iact:action>
  <iact:action type="add" startTime="5016">
    <iact:property name="dataType"/>
    <iact:actionData xml:id="d2">
      <inkml:trace xmlns:inkml="http://www.w3.org/2003/InkML" xml:id="stk2" contextRef="#ctx0" brushRef="#br0">21818 2703 0,'66'0'47,"1"0"-39,-1 44 0,-22-22 0,23 22 0,-45-44 0,0 0-1,0 23 2,0-23 23,23 0-16,43-23-9,-21-65 1,43-23 1,1 0-1,-44 45 1,21-67-2,1 22 1,-23 0-1,23-21 1,-23 21 0,-21 89 1,-23-23-2,0 1 1</inkml:trace>
    </iact:actionData>
  </iact:action>
  <iact:action type="add" startTime="9735">
    <iact:property name="dataType"/>
    <iact:actionData xml:id="d3">
      <inkml:trace xmlns:inkml="http://www.w3.org/2003/InkML" xml:id="stk3" contextRef="#ctx0" brushRef="#br0">17587 4408 0,'0'-22'66,"22"0"-59,67 22 0,88-22 2,67 0-2,154 22 1,200 0-1,67 0 3,66 0-3,-22 0 1,-45 0 0,-243 0 0,-89 0 0,-66 0 0,-111-22 1,-111 22-3,-22-23 2</inkml:trace>
    </iact:actionData>
  </iact:action>
  <iact:action type="add" startTime="10184">
    <iact:property name="dataType"/>
    <iact:actionData xml:id="d4">
      <inkml:trace xmlns:inkml="http://www.w3.org/2003/InkML" xml:id="stk4" contextRef="#ctx0" brushRef="#br0">19957 5029 0,'22'0'56,"133"-23"-48,45 1-1,88-22 1,44 0 0,44-23 0,67 67 0,-133 0 0,23 0 0,-68 0 3,-65 0-5,-45 0 1</inkml:trace>
    </iact:actionData>
  </iact:action>
  <iact:action type="add" startTime="13577">
    <iact:property name="dataType"/>
    <iact:actionData xml:id="d5">
      <inkml:trace xmlns:inkml="http://www.w3.org/2003/InkML" xml:id="stk5" contextRef="#ctx0" brushRef="#br0">9591 9459 0,'133'-22'71,"88"-23"-64,112 1 1,110-22 0,199-1 0,-88 23 0,0 22 0,-67 22 1,-133 0-3,-44 0 6,-110 0-7,-90-22 3,-65 22 2,-23 0-4</inkml:trace>
    </iact:actionData>
  </iact:action>
  <iact:action type="add" startTime="14027">
    <iact:property name="dataType"/>
    <iact:actionData xml:id="d6">
      <inkml:trace xmlns:inkml="http://www.w3.org/2003/InkML" xml:id="stk6" contextRef="#ctx0" brushRef="#br0">10388 9680 0,'200'0'47,"66"-44"-41,22 0 2,88-23 0,23 23-1,-1-23 0,-21 45 1,44-66 1,-155 66 0,-45-1 0,-88 23-3,-89 0 2,-22 0 0</inkml:trace>
    </iact:actionData>
  </iact:action>
  <iact:action type="add" startTime="26872">
    <iact:property name="dataType"/>
    <iact:actionData xml:id="d7">
      <inkml:trace xmlns:inkml="http://www.w3.org/2003/InkML" xml:id="stk7" contextRef="#ctx0" brushRef="#br0">13556 8396 0,'0'22'42,"22"-22"-27,0 0-4,0 0-5,23 22 4,-23 0-6,22-22 3,-22 0 1,0 0-1,0 22 1,1-22 9,-1 0 0,0 0-2,0 0-7,22 0 0,23 0 1,21-22-2,-21 0 0,-1-45 1,23 1 1,22-1-1,-23 1 0,-21 0 0,-45 43 1,0 1-2,22 0 1,-44 0-1,22 22 1</inkml:trace>
    </iact:actionData>
  </iact:action>
  <iact:action type="add" startTime="37401">
    <iact:property name="dataType"/>
    <iact:actionData xml:id="d8">
      <inkml:trace xmlns:inkml="http://www.w3.org/2003/InkML" xml:id="stk8" contextRef="#ctx0" brushRef="#br0">27466 9525 0,'22'-22'16,"22"22"9,23 0-18,-23-22 0,67 22-1,66-22 2,22 22 2,67 0-3,0 0 3,-23 0-4,-21 0 1,-1 0 2,-65 0-2,-68-22 2,-21 22-2,-45 0 1,22 0 1,-22 0-1</inkml:trace>
    </iact:actionData>
  </iact:action>
  <iact:action type="add" startTime="38074">
    <iact:property name="dataType"/>
    <iact:actionData xml:id="d9">
      <inkml:trace xmlns:inkml="http://www.w3.org/2003/InkML" xml:id="stk9" contextRef="#ctx0" brushRef="#br0">27820 9791 0,'44'0'53,"45"0"-45,66 0 0,0 0 1,22 0-1,23 0 0,-23 0-1,0 0 1,0 0 1,-66 0-2,22 0 1,-44 0 0,-45 0 0,0 0 0,-22 0 0,0 0 32</inkml:trace>
    </iact:actionData>
  </iact:action>
  <iact:action type="add" startTime="39264">
    <iact:property name="dataType"/>
    <iact:actionData xml:id="d10">
      <inkml:trace xmlns:inkml="http://www.w3.org/2003/InkML" xml:id="stk10" contextRef="#ctx0" brushRef="#br0">30190 8639 0,'22'-22'42,"0"22"-28,1 0-7,43 0 3,-22 22-4,1 0 2,-23-22-1,0 0 2,0 0-1,0 0 56,0 0-41,45 0-14,-1-44-1,67-67 0,-22 23 0,22-45 0,-22 22 0,-1 0 0,-21 23 0,-45 21 0,23-21-1,-45 65 2,0 1-2,0 0 17</inkml:trace>
    </iact:actionData>
  </iact:action>
  <iact:action type="add" startTime="40256">
    <iact:property name="dataType"/>
    <iact:actionData xml:id="d11">
      <inkml:trace xmlns:inkml="http://www.w3.org/2003/InkML" xml:id="stk11" contextRef="#ctx0" brushRef="#br0">31541 3877 0,'-88'0'87,"-45"0"-79,22 0 1,-44 0-2,-22 0 2,0 0-2,22 22 1,22-22 1,22 22-3,0 0 3,45-22-2,21 22 1,1 0 1,22-22-1,-22 0 0,22 23 4,-23 21-7,1-44 2,22 0 1,0 44 0,-45-44-1,67 22 1,-44 1 1,22-1 0,-45 0-2,23 44 1,0-44 2,-23 45-3,45-1 1,-44 1-1,43 21 0,1-21 1,-22-1 0,0 67 1,22-44-2,22 44 2,-45-23-1,45 23 1,-22 22-2,22-44 2,0 0-2,0 22 0,0-45 2,0 1-2,44 0 1,-21-23 1,-23-22-1,44 23 0,0-23 1,0 45-2,23-23 1,-45-21 0,22 21-1,1-44 1,-1 22 1,0 1 0,23-23-3,-23 22 3,22-22 1,23 1-3,22-1 0,-45 0 0,45-22 2,22 0-2,44 0 1,-22-44 1,67-89-1,-1 22 1,1-66-1,-45 44 0,44-44 0,-88 44 0,0 0-1,-44-45 2,-1 23-2,-43 67 1,-23-23-1,0 22 3,-22 1-2,0 21-2,0-21 2,0 21 1,0 1 0,0-1-1,0 1-1,0-23 0,-22 1 1,0 43 0,-1-21 1,-21-23-1,0 45 0,22-22 0,-23 44 0,23-45 1,-22 23-2,0 22 1,22-23 0,-45 23 0,45 0 0,-22 0-1,-1 0 2,-43-45-1,21 67-1,1-44 2,-45 0-1</inkml:trace>
    </iact:actionData>
  </iact:action>
  <iact:action type="add" startTime="42808">
    <iact:property name="dataType"/>
    <iact:actionData xml:id="d12">
      <inkml:trace xmlns:inkml="http://www.w3.org/2003/InkML" xml:id="stk12" contextRef="#ctx0" brushRef="#br0">23944 9237 0,'22'0'66,"22"0"-60,1 0 1,21 0 1,-22 0 1,1 0-2,-23 22 9,0-22-8,22 0 2,-21 0 6,-1 0-10,22 0 3,0 0-2,89-44 0,22-22 2,22-45-2,23-22 5,21 0-7,-21-44 3,-45 22-1,-67 66 2,23-44 0,-67 45-1,45-23 1,-45 67-2,0-45 1,45 0 0</inkml:trace>
    </iact:actionData>
  </iact:action>
  <iact:action type="add" startTime="46153">
    <iact:property name="dataType"/>
    <iact:actionData xml:id="d13">
      <inkml:trace xmlns:inkml="http://www.w3.org/2003/InkML" xml:id="stk13" contextRef="#ctx0" brushRef="#br0">2237 18053 0,'200'0'101,"66"0"-93,-67 0 0,-66 0 2,-67 0-2,-44 0-1</inkml:trace>
    </iact:actionData>
  </iact:action>
  <iact:action type="add" startTime="46622">
    <iact:property name="dataType"/>
    <iact:actionData xml:id="d14">
      <inkml:trace xmlns:inkml="http://www.w3.org/2003/InkML" xml:id="stk14" contextRef="#ctx0" brushRef="#br0">1949 18164 0,'-22'22'59,"133"-22"-52,288 23 0,-178-23 2,-44 0-2,-66 0 1,-22 0 0,-45 0-1,0 0 2,-21 0 1</inkml:trace>
    </iact:actionData>
  </iact:action>
  <iact:action type="add" startTime="54017">
    <iact:property name="dataType"/>
    <iact:actionData xml:id="d15">
      <inkml:trace xmlns:inkml="http://www.w3.org/2003/InkML" xml:id="stk15" contextRef="#ctx0" brushRef="#br0">1883 16126 0,'44'0'38,"23"0"-29,-1 22 0,-21-22-3,-1 23 1,-22-1 1,0-22 1,0 0-2,0 0 1,1 0 49,-1 0-49,22 0 0,67-45 0,0-43 1,66-67-2,-44 22 1,22 0-1,22 22 2,-44-44-2,0 44 1,-67 67 3,1-22-3,-45 66 0,0-23-2</inkml:trace>
    </iact:actionData>
  </iact:action>
  <iact:action type="add" startTime="59888">
    <iact:property name="dataType"/>
    <iact:actionData xml:id="d16">
      <inkml:trace xmlns:inkml="http://www.w3.org/2003/InkML" xml:id="stk16" contextRef="#ctx0" brushRef="#br0">14796 18430 0,'22'0'39,"89"0"-30,88 0 0,67 0-3,22 0 2,111 0-1,-67 0 1,-22 0 0,-44-22 0,-89 22 1,-44-22-1,-89 22 0</inkml:trace>
    </iact:actionData>
  </iact:action>
  <iact:action type="add" startTime="60247">
    <iact:property name="dataType"/>
    <iact:actionData xml:id="d17">
      <inkml:trace xmlns:inkml="http://www.w3.org/2003/InkML" xml:id="stk17" contextRef="#ctx0" brushRef="#br0">15062 18607 0,'44'0'31,"23"0"-23,21 0 0,23 0 1,66 0-2,0 0 2,67 0-1,0 0 0,-23 0 0,1 0 0,-45 0 0,-66 0 0,-45 0 0,-44 0 0,23 0 0</inkml:trace>
    </iact:actionData>
  </iact:action>
  <iact:action type="add" startTime="73248">
    <iact:property name="dataType"/>
    <iact:actionData xml:id="d18">
      <inkml:trace xmlns:inkml="http://www.w3.org/2003/InkML" xml:id="stk18" contextRef="#ctx0" brushRef="#br0">14929 13025 0,'-22'0'76,"22"44"-64,0 23-4,0-23 1,0 0-2,0-21 0,0-1 1,0 22-1,0-22 82</inkml:trace>
    </iact:actionData>
  </iact:action>
  <iact:action type="add" startTime="74272">
    <iact:property name="dataType"/>
    <iact:actionData xml:id="d19">
      <inkml:trace xmlns:inkml="http://www.w3.org/2003/InkML" xml:id="stk19" contextRef="#ctx0" brushRef="#br0">13179 13933 0,'22'-22'19,"1"22"10,-1-22-14,22 0-7,-22 22-1,22 0 2,-44-22-1,23 22 0,-1 0 0,0 0 9,0 0 6,22 0 1,-44 22-8,23 0-7,-1 22-2,-22-22 1,0 1 7,0-1-7,88-44 209,1-23-209,-1 23 1,-43 0-1,-1 0 0,-22 22 0,0 0-1</inkml:trace>
    </iact:actionData>
  </iact:action>
  <iact:action type="add" startTime="75457">
    <iact:property name="dataType"/>
    <iact:actionData xml:id="d20">
      <inkml:trace xmlns:inkml="http://www.w3.org/2003/InkML" xml:id="stk20" contextRef="#ctx0" brushRef="#br0">13932 15794 0,'23'0'41,"-23"-22"-34,44-22 8,22 44-6,-44-23-2,1 23 0,-1 0 9,22 0 16,-22 23-8,-22-1-17,0 0 2,0 0-2,0 22 2,0 23-2,0-45 2,0 0-2,0 0 1,0 0 9,0 1 216,0-1-216,0 0-2,0 22-6,0 0-3,0 1 10,0-23-8,-22 0 0,22 0 0,-44 0-1,-1-22 1,1 0 1,0 23-1,22-23 0,-45 0-1,23 0 4,22 0 3</inkml:trace>
    </iact:actionData>
  </iact:action>
  <iact:action type="add" startTime="76616">
    <iact:property name="dataType"/>
    <iact:actionData xml:id="d21">
      <inkml:trace xmlns:inkml="http://www.w3.org/2003/InkML" xml:id="stk21" contextRef="#ctx0" brushRef="#br0">15239 16414 0,'0'45'63,"0"21"-55,0-44 1,-22 22-2,22-21 1,0-1 40,22-22 36,45 0-79,21 0 4,23 0-2,-45 0 0,1 0 1,-1 0 0,-21 0 0,-23 0 7</inkml:trace>
    </iact:actionData>
  </iact:action>
  <iact:action type="add" startTime="77281">
    <iact:property name="dataType"/>
    <iact:actionData xml:id="d22">
      <inkml:trace xmlns:inkml="http://www.w3.org/2003/InkML" xml:id="stk22" contextRef="#ctx0" brushRef="#br0">15594 16525 0,'0'66'46,"0"23"-38,0-22 0,0-1-1,0-22 1,-23-22 0,23 23 0,0-23 25</inkml:trace>
    </iact:actionData>
  </iact:action>
  <iact:action type="add" startTime="78232">
    <iact:property name="dataType"/>
    <iact:actionData xml:id="d23">
      <inkml:trace xmlns:inkml="http://www.w3.org/2003/InkML" xml:id="stk23" contextRef="#ctx0" brushRef="#br0">16325 15860 0,'0'23'63,"0"21"-55,0-22 0,0 0 0,0 0 0,22-22 0,0 0 113,-22-22-114,44 22 1,-22 0 1,0 0 14,1 0 10,-1 0-26,0 0 1,0 22 0,-22 1 0,22 21 0,-22 0 0,0 0-1,0 1 1,0-23 1,0 22-1,0-22 0,0 1 0,0-1-1,-22 0 9,0-22 9,0 0-1,0 0-9,-23 0-6,23 0-2,-22 0 9,22 0-7,0 0 0,-1 0-2</inkml:trace>
    </iact:actionData>
  </iact:action>
  <iact:action type="add" startTime="79119">
    <iact:property name="dataType"/>
    <iact:actionData xml:id="d24">
      <inkml:trace xmlns:inkml="http://www.w3.org/2003/InkML" xml:id="stk24" contextRef="#ctx0" brushRef="#br0">16347 15927 0,'22'-22'43,"0"0"-29,67-1-6,-23 1 0,23-22 0,-45 22 0,22 22-1</inkml:trace>
    </iact:actionData>
  </iact:action>
  <iact:action type="add" startTime="84384">
    <iact:property name="dataType"/>
    <iact:actionData xml:id="d25">
      <inkml:trace xmlns:inkml="http://www.w3.org/2003/InkML" xml:id="stk25" contextRef="#ctx0" brushRef="#br0">18916 15196 0,'-22'-44'64,"-22"44"-50,21 0-5,-21-23-1,22 23 0,-22 0 0,-1-22 0,1 22 8,22 0-8,0 0 0,0 0 0,-45 0-1,45 0 1,-44 0 1,21 0-2,-21 0 1,22 0 3,-23 0-5,1 0 1,-1 0 2,1 0-1,21 0 0,1 0 0,0 0 0,0 0 0,21 0 0,1 0 0,0 0-1,-22 22 1,0 1 0,-1 21 0,23-44 0,-44 66 1,21-43-2,-21 43 2,44-44-2,-23 0 2,23 23-1,-22-23 0,0 22 0,22-22 0,-1 0 0,-21 23 11,22-23-6,22 0 3,-22 0-8,0 22-1,22 1 1,-23-45 4,1 44-5,22 22-1,0-43 2,-22-1-1,22 22 1,-22 23 1,22-45-2,0 0 1,0 0 1,0 22-1,0-22 0,0 1 0,22 21 0,-22 0 0,44-22 0,-21 23 0,21-23 0,0 0 0,1 0 0,21 0 1,45 23-2,-67-45 3,22 22-5,1-22 4,-1 0-1,1 22 2,-45-22-4,44 0 3,1 0-3,-1 0 3,23 0-1,0-44 0,-1-1 3,-21 23-5,43-22 1,-43 0 0,21-1 2,-21 45-2,-23-44 1,0 22 0,1 0 0,21-1 2,-44 1 0,23-22-2,-23 44-1,0-44 0,0 22 1,-22-1-1,22-21 0,0-22 2,0 21-1,-22 23-1,0-22 1,0 0 0,0-23 0,0 23 1,0 0-1,0-1 0,0 1 1,0 0-2,0-1 1,0 23 0,0-22-1,0 22 1,-44-45 1,44 45 0,-44-22-2,22-1 1,0 23 0,-23-44 0,23 44 0,-44-45 0,-1 45-1,-44-66 2,-44 21-1</inkml:trace>
    </iact:actionData>
  </iact:action>
  <iact:action type="add" startTime="86393">
    <iact:property name="dataType"/>
    <iact:actionData xml:id="d26">
      <inkml:trace xmlns:inkml="http://www.w3.org/2003/InkML" xml:id="stk26" contextRef="#ctx0" brushRef="#br0">16900 11585 0,'0'-22'7,"0"0"1,-22 0 2,0-22-3,0 44 0,0-45 0,0 1 0,0 44 2,-1-44 2,1 21-5,0 1 1,0 0 9,-22 0-1,21 0-7,1 22 0,-22 0 1,0-22-2,-1 0 1,-21-1 0,0 23 0,-1-22 1,1 0 0,-1 0-1,-44 22-1,23 0 1,-1 0 0,-66 0 2,22 0-2,-22 0-1,-44 0 0,44 0 1,0 0 0,44 0 0,-22 0-1,22 0 2,-21 0 1,43 0-4,45 0 2,-23 0-1,23 0 1,0 0 1,21 0-2,-21 0 1,22 0 1,-22 22-1,-45 22 0,67 1 1,0-23-1,-45 44 1,1 23-1,66-45-2,-22 23 2,-23-23-1,45 22 1,0-21 0,0 21 1,0 1-2,0-1 1,0-22 1,0 1-1,0 21 0,23 1 0,43 21-1,-22-21 2,1-23 1,21 22-4,-22-21 1,23 43 2,-23-43-1,45 21 0,-67-66-1,22 22 1,0 23 0,1-45 2,21 22-3,1 22 2,21-44-2,-21 22 1,21 0 0,45 0-1,-66-22 1,43 0 0,-21 0 1,22 0-2,44 0 1,22 0 0,0-22 1,-44 0-2,-22 0 1,22 22 0,-45-44 1,-21 22-2,-1 22 2,-21-23 1,-23 1-3,22 22 0,-22-22 0,0 0 2,0 0-1,1 0 1,-23 0-1,44-45 0,-22 1-2,22-1 4,-22 1 0,1-23-2,21 23 0,-22 43-1,-22-21-1,0 0 2,22 22 1,-22 0-2,22-23 0,-22 23 3,0 0-3,0 0 1,0-22 0,0-1-1,0 1 2</inkml:trace>
    </iact:actionData>
  </iact:action>
  <iact:action type="add" startTime="88194">
    <iact:property name="dataType"/>
    <iact:actionData xml:id="d27">
      <inkml:trace xmlns:inkml="http://www.w3.org/2003/InkML" xml:id="stk27" contextRef="#ctx0" brushRef="#br0">13467 15617 0,'0'0'3,"0"-44"2,0-1 3,0 1-1,-44 0 0,22-23-1,-45-21 2,1-1 2,22 0-3,-23-21 1,23 65 0,0 23-1,-1-44 2,1 21-1,-45-43-1,67 88 1,-66-45 0,43 23 1,-21 0 1,-23 0-3,1-22 2,21 44-2,1 0 0,21 0 5,-21 0-8,22 0 4,-23 0 0,23 0 0,0 0 0,-23 0-1,23 22 1,0 0 0,-1 22 0,-21 1 0,-1 21 0,45-22 0,-44 23 0,44-1 0,0 45 0,-23-22 1,23 21-2,0 1 2,0 22-1,0 0 1,22-44-1,0 21 1,0 23-3,0-44 2,0 22 0,0-45 0,0 23 1,0 21-2,0 1 1,44-22-1,22 44 2,-21-23-1,-23-43 2,0-1-5,44 45 3,-43-67 0,-1 1 0,66 65 0,-66-87 1,1 21-2,43 22 2,-44-21 0,45-1-3,-45-22 3,0-22-2,0 22 2,45 0 1,-1 1 4,-44-23-6,22 22 1,1-22-3,21 22 3,1-22-1,21 0 0,-21 0 0,21 0-1,-21 0 2,21 0-1,-21 0 0,21-22 1,-21 0-2,21-23 0,-21 23 1,-23 0 0,23 0 1,-45 0 0,0-23-1,0 45-1,0-22 1,0-44-1,1 21 3,-23 1-3,22-22 2,0-1-2,0-21 1,-22-23-1,0 22 2,0 1-1,0-1 0,0-66 2,0 44-2,0-22-2,0 45 1,0-23 2,-22 0-2,-22 0 1,-1 1 0,1-45 0,0 66 0,-23-44 1,-21-44-1,43 88 2,-88-44-3,89 45 1,-44-23 0,-23 0-1</inkml:trace>
    </iact:actionData>
  </iact:action>
  <iact:action type="add" startTime="95874">
    <iact:property name="dataType"/>
    <iact:actionData xml:id="d28">
      <inkml:trace xmlns:inkml="http://www.w3.org/2003/InkML" xml:id="stk28" contextRef="#ctx0" brushRef="#br0">14110 15772 0,'0'0'3,"22"0"25,0 22-23,-22 22 3,22 45 1,22 0-1,-44-23 1,0 0-2,22-21 1,-22 21-1,0-21 1,0-23 8,0-44 90,0-45-98,0-22-1,-22 1 1,22-1 0,0-22 0,0 23-1,0 44 2,0 21 0,0 1-2,0 44 77,0 23-79,0 43 3,0-21-1,0-23 2,0 0-3,22 1 2,-22-23 0,23 0 0,-23 0 3,0 0 3</inkml:trace>
    </iact:actionData>
  </iact:action>
  <iact:action type="add" startTime="97287">
    <iact:property name="dataType"/>
    <iact:actionData xml:id="d29">
      <inkml:trace xmlns:inkml="http://www.w3.org/2003/InkML" xml:id="stk29" contextRef="#ctx0" brushRef="#br0">14708 12959 0,'0'-22'7,"22"22"35,0 0-34,0 0 16,0 0-9,0 0 17,1 0-16,-1 22-9,-22 0 2,0 0-1,0 22 0,0-22 0,0 23 0,0-23-1,0 0 2,0 0-1,0 0 204,44-22-206,0 0 2,-22 0 6,1 0 18,-1 0-16,22 0 8,-44 22-9,22-22-6,-22 45-2,0-23 1,0 0 1,0 0-2,0 23 1,0-1 0,0 0 0,-22-44 1,22 44-1,-22-44 0,0 45 2,0-45-3,-23 22 1,1-22 7,22 0-6,-45 0-2,23 0 0,22 0 2,-22 0-2,21 0 2,1 0-2,0 0 9</inkml:trace>
    </iact:actionData>
  </iact:action>
  <iact:action type="add" startTime="98622">
    <iact:property name="dataType"/>
    <iact:actionData xml:id="d30">
      <inkml:trace xmlns:inkml="http://www.w3.org/2003/InkML" xml:id="stk30" contextRef="#ctx0" brushRef="#br0">16923 13867 0,'0'44'56,"-23"-22"-47,-43 89-2,22-67 2,22 1-2,-1-23 1,23 0 0,-22 0 1,22 0 64,133-22-66,0 0 1,44 0 0,-22 0 0,-44 0 0,22 0-1,-67 0 2,-43 0-1,21-22 0</inkml:trace>
    </iact:actionData>
  </iact:action>
  <iact:action type="add" startTime="99224">
    <iact:property name="dataType"/>
    <iact:actionData xml:id="d31">
      <inkml:trace xmlns:inkml="http://www.w3.org/2003/InkML" xml:id="stk31" contextRef="#ctx0" brushRef="#br0">17277 13889 0,'-22'22'20,"22"45"-16,-22 21 3,0 23 1,22 44-1,-23-44 2,23 0-2,0-67 2,0 22-2,0-21 3,0-1-3,0-22 1,0 0 0,-22 23 9,22-23-1,-22 0-9</inkml:trace>
    </iact:actionData>
  </iact:action>
  <iact:action type="add" startTime="100231">
    <iact:property name="dataType"/>
    <iact:actionData xml:id="d32">
      <inkml:trace xmlns:inkml="http://www.w3.org/2003/InkML" xml:id="stk32" contextRef="#ctx0" brushRef="#br0">15416 16193 0,'0'22'82,"0"22"-74,-22-22-1,22 1 0,-22 21 2,0 0-1,22 0-2,0 1 2,-22-1 1,0 45-1,22-67-1,0 22 1,0-22 0,0 23 0,0-1 1,0 0 8,0-22-2,22-22-6,-22 22-2,44 1 0,-44-1 1,22-22 9,-22 22-9,22-22 55,1 0-55,-1 0 8,0 0-6,0-44-2,22 21-1,-44-21 1,22 44 0,1-22 0,-23-44-1,22 66 2,-22-23-1,22-21 0,-22 22 0,0 0-1,0 0 2,0-1 0,0 1-1,0 0 1,-22 0 13,0 22 106,-1 0-121,-21 0 1,0 22 1,-23 22-2,1-21 2,-45 43-2,-44 23 2</inkml:trace>
    </iact:actionData>
  </iact:action>
  <iact:action type="add" startTime="115904">
    <iact:property name="dataType"/>
    <iact:actionData xml:id="d33">
      <inkml:trace xmlns:inkml="http://www.w3.org/2003/InkML" xml:id="stk33" contextRef="#ctx0" brushRef="#br0">22748 18120 0,'0'-22'16,"22"22"-9,45 0 0,65-22 1,46-1 0,87-21 0,1 0 0,66 44 0,23 0 1,66 0-1,0 0 2,-45 0 1,-66 0-6,-22 0 1,-66 0 1,-45 0 3,-66 0-2,-67 0-1,-22 0 1</inkml:trace>
    </iact:actionData>
  </iact:action>
  <iact:action type="add" startTime="116574">
    <iact:property name="dataType"/>
    <iact:actionData xml:id="d34">
      <inkml:trace xmlns:inkml="http://www.w3.org/2003/InkML" xml:id="stk34" contextRef="#ctx0" brushRef="#br0">23700 18186 0,'45'0'9,"-1"0"-2,45 0 1,-1 0 0,89 0 1,23 0-2,43 0 1,23 0 0,0 0 0,0 0 4,-45 0-8,23 0 4,-67 0 0,0 0 1,-22 0-2,-88 0 2,-23 0-1,-22 0 0</inkml:trace>
    </iact:actionData>
  </iact:action>
  <iact:action type="add" startTime="117503">
    <iact:property name="dataType"/>
    <iact:actionData xml:id="d35">
      <inkml:trace xmlns:inkml="http://www.w3.org/2003/InkML" xml:id="stk35" contextRef="#ctx0" brushRef="#br0">28130 17965 0,'45'22'79,"21"22"-71,-22-22 1,23 23-1,-23-23 1,0 0-1,-22 0 0,23-22-1,-23 22 25,0-22-24,0 0 9,23 0-10,21 0 1,-22-22 0,23-44 0,21 21 0,-21-21 0,-23 44-1,45-67 2,-23 23-1,-22 21 0,1 1 0,-1 22 0,-22 0-1,-22 0 1,44 22 9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44:04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801">
    <iact:property name="dataType"/>
    <iact:actionData xml:id="d0">
      <inkml:trace xmlns:inkml="http://www.w3.org/2003/InkML" xml:id="stk0" contextRef="#ctx0" brushRef="#br0">24764 6424 0,'22'0'26,"0"0"-13,22 44-6,0-21 0,1-1 1,21 0 0,-22 0 0,-44 0 0,23 0 0,-1-22 0,0 0 24,0 0-23,22 0-1,23 0 0,-23 0 2,45 0-1,21-66-3,1-1 1,0-21 0,22-1 1,-45 45 1,1-23-1,0 1-1,-45 44 1,0-22 1,1 21-2,-45 1 2,44 22 46</inkml:trace>
    </iact:actionData>
  </iact:action>
  <iact:action type="add" startTime="78952">
    <iact:property name="dataType"/>
    <iact:actionData xml:id="d1">
      <inkml:trace xmlns:inkml="http://www.w3.org/2003/InkML" xml:id="stk1" contextRef="#ctx0" brushRef="#br0">9458 8971 0,'22'0'74,"45"-22"-68,44 22 1,21-22 2,-43 0-2,0 0 1,-23 22-1,1 0 1,-45 0 1,0 0-1,0 0 0,0 0 104,-44 22-105</inkml:trace>
    </iact:actionData>
  </iact:action>
  <iact:action type="add" startTime="79454">
    <iact:property name="dataType"/>
    <iact:actionData xml:id="d2">
      <inkml:trace xmlns:inkml="http://www.w3.org/2003/InkML" xml:id="stk2" contextRef="#ctx0" brushRef="#br0">9635 9060 0,'45'0'72,"65"0"-64,45 0 0,67-44 0,-45-1 1,-22 23-2,-22 22 1,-44-44 0,-23 22 0,-44 22 0,0 0 1</inkml:trace>
    </iact:actionData>
  </iact:action>
  <iact:action type="add" startTime="85935">
    <iact:property name="dataType"/>
    <iact:actionData xml:id="d3">
      <inkml:trace xmlns:inkml="http://www.w3.org/2003/InkML" xml:id="stk3" contextRef="#ctx0" brushRef="#br0">19802 9835 0,'66'0'96,"-43"0"-88,-1 0 9,0 0-9,0 0-1,0 0 17,0 0 41,1 0-49</inkml:trace>
    </iact:actionData>
  </iact:action>
  <iact:action type="add" startTime="86720">
    <iact:property name="dataType"/>
    <iact:actionData xml:id="d4">
      <inkml:trace xmlns:inkml="http://www.w3.org/2003/InkML" xml:id="stk4" contextRef="#ctx0" brushRef="#br0">21419 9835 0,'22'0'23,"0"0"-15,23 0 0,-1 0 0,22-22 0,45 0 0,-45 22 0,23 0 0,22-22 0,-23 22 0,1-22 0,-45 22-1,23 0 2,-45 0-1,0 0 7,0 0-7</inkml:trace>
    </iact:actionData>
  </iact:action>
  <iact:action type="add" startTime="95264">
    <iact:property name="dataType"/>
    <iact:actionData xml:id="d5">
      <inkml:trace xmlns:inkml="http://www.w3.org/2003/InkML" xml:id="stk5" contextRef="#ctx0" brushRef="#br0">17831 10677 0,'22'0'24,"133"0"-16,0-22-1,44 0 1,45 0 0,-45 22 0,45 0 0,0 0 0,-45 0-1,-22 0 1,-88 0 0,-23 0 1,-22 0-1,1 0 0</inkml:trace>
    </iact:actionData>
  </iact:action>
  <iact:action type="add" startTime="95753">
    <iact:property name="dataType"/>
    <iact:actionData xml:id="d6">
      <inkml:trace xmlns:inkml="http://www.w3.org/2003/InkML" xml:id="stk6" contextRef="#ctx0" brushRef="#br0">18340 10921 0,'44'0'48,"178"0"-42,-23-22 2,67 22 0,0 0 1,22 0-1,-45 0-2,23 0 4,-66 0-3,-45 0 1,-89 0-1,-44 0 1,0 0 9</inkml:trace>
    </iact:actionData>
  </iact:action>
  <iact:action type="add" startTime="99553">
    <iact:property name="dataType"/>
    <iact:actionData xml:id="d7">
      <inkml:trace xmlns:inkml="http://www.w3.org/2003/InkML" xml:id="stk7" contextRef="#ctx0" brushRef="#br0">12050 10899 0,'22'0'6,"0"0"4,0 0-4,45 0 1,-45 22 2,0-22-1,22 22 0,-22 0-1,0-22 1,1 22 0,-1 0 1,0-22 8,0 0 6,0 0-8,0 0-7,23 0 0,21 0 0,1 0 1,21-66-1,1 22 0,-1-23 0,23 23 0,0-23 0,-23 1-1,-21 44 1,-23-22 0,0 21 0,-21 1 1,-1 22-1,0-22 0</inkml:trace>
    </iact:actionData>
  </iact:action>
  <iact:action type="add" startTime="109168">
    <iact:property name="dataType"/>
    <iact:actionData xml:id="d8">
      <inkml:trace xmlns:inkml="http://www.w3.org/2003/InkML" xml:id="stk8" contextRef="#ctx0" brushRef="#br0">30744 11873 0,'22'0'50,"0"0"-28,0 0-15,0 0 9,1 0-7,-1 0 6,22 0-7,0 0 0,67-44 0,22-45 0,22-21-1,44-45 1,-66 22 1,0 22-1,22-22 0,-88 44 0,-1 45-1,-66 22 2,22 22-1</inkml:trace>
    </iact:actionData>
  </iact:action>
  <iact:action type="add" startTime="115897">
    <iact:property name="dataType"/>
    <iact:actionData xml:id="d9">
      <inkml:trace xmlns:inkml="http://www.w3.org/2003/InkML" xml:id="stk9" contextRef="#ctx0" brushRef="#br0">28440 12781 0,'22'0'113,"23"0"-105,-1 0-1,45 0 0,-23 0 0,23 0 0,-1 0 1,45 0 0,-44 0-1,-1 0 2,-21 0-1,-23 0 0,0 0 1,1 0-1,-23 0 8</inkml:trace>
    </iact:actionData>
  </iact:action>
  <iact:action type="add" startTime="116696">
    <iact:property name="dataType"/>
    <iact:actionData xml:id="d10">
      <inkml:trace xmlns:inkml="http://www.w3.org/2003/InkML" xml:id="stk10" contextRef="#ctx0" brushRef="#br0">30279 12914 0,'44'0'79,"45"0"-71,88 0 0,-22 0 2,22 0-4,-22 0 2,-44 0 0,-23 0 0,-43 0 0</inkml:trace>
    </iact:actionData>
  </iact:action>
  <iact:action type="add" startTime="117128">
    <iact:property name="dataType"/>
    <iact:actionData xml:id="d11">
      <inkml:trace xmlns:inkml="http://www.w3.org/2003/InkML" xml:id="stk11" contextRef="#ctx0" brushRef="#br0">30323 13047 0,'89'0'54,"21"0"-46,23 0 1,44 0-2,1 0 1,21 0 1,-44 0-1,0 0 0</inkml:trace>
    </iact:actionData>
  </iact:action>
  <iact:action type="add" startTime="136208">
    <iact:property name="dataType"/>
    <iact:actionData xml:id="d12">
      <inkml:trace xmlns:inkml="http://www.w3.org/2003/InkML" xml:id="stk12" contextRef="#ctx0" brushRef="#br0">27244 16680 0,'111'0'48,"133"0"-40,-67-22-1,0 0 1,-22 0 0,22-1 0,-22 1 0,-88 22 0,-1-22 0,-21 22-1,-23 0 2,0 0 7</inkml:trace>
    </iact:actionData>
  </iact:action>
  <iact:action type="add" startTime="136647">
    <iact:property name="dataType"/>
    <iact:actionData xml:id="d13">
      <inkml:trace xmlns:inkml="http://www.w3.org/2003/InkML" xml:id="stk13" contextRef="#ctx0" brushRef="#br0">27754 16835 0,'88'0'71,"112"-44"-62,-45 44-2,22-22 2,-22-23-1,-44 45 0,-45-22 0,1 0 1,-23 22-1</inkml:trace>
    </iact:actionData>
  </iact:action>
  <iact:action type="add" startTime="139776">
    <iact:property name="dataType"/>
    <iact:actionData xml:id="d14">
      <inkml:trace xmlns:inkml="http://www.w3.org/2003/InkML" xml:id="stk14" contextRef="#ctx0" brushRef="#br0">23302 17367 0,'0'-22'7,"22"-1"2,22 1-1,67 0-1,66 0 0,-22-22 1,22-23 1,-22 45-1,-66 22 0,22-22 0,-67 0 0,0 0-1</inkml:trace>
    </iact:actionData>
  </iact:action>
  <iact:action type="add" startTime="140112">
    <iact:property name="dataType"/>
    <iact:actionData xml:id="d15">
      <inkml:trace xmlns:inkml="http://www.w3.org/2003/InkML" xml:id="stk15" contextRef="#ctx0" brushRef="#br0">23656 17455 0,'44'-44'48,"89"0"-41,22-1 1,22 1 0,23-22 0</inkml:trace>
    </iact:actionData>
  </iact:action>
  <iact:action type="add" startTime="143897">
    <iact:property name="dataType"/>
    <iact:actionData xml:id="d16">
      <inkml:trace xmlns:inkml="http://www.w3.org/2003/InkML" xml:id="stk16" contextRef="#ctx0" brushRef="#br0">24387 18009 0,'22'-22'65,"111"-22"-59,-22-1 1,22 23 2,0-22-2,-1 0 2,-109 21-2,21 1 0,-22 22 1</inkml:trace>
    </iact:actionData>
  </iact:action>
  <iact:action type="add" startTime="144272">
    <iact:property name="dataType"/>
    <iact:actionData xml:id="d17">
      <inkml:trace xmlns:inkml="http://www.w3.org/2003/InkML" xml:id="stk17" contextRef="#ctx0" brushRef="#br0">24586 18076 0,'111'-23'63,"-22"1"-55,66-22 1,22 0-2,44-45 1</inkml:trace>
    </iact:actionData>
  </iact:action>
  <iact:action type="add" startTime="148728">
    <iact:property name="dataType"/>
    <iact:actionData xml:id="d18">
      <inkml:trace xmlns:inkml="http://www.w3.org/2003/InkML" xml:id="stk18" contextRef="#ctx0" brushRef="#br0">28307 18386 0,'23'0'66,"-1"0"-60,0 0 1,22 22 9,-22-22 8,0 0 9,23 0 7,-1 0-32,0 0-1,23-44 4,44-45-6,-23 0 3,23 23 0,-45-23 0,45 1-1,-44 66 1,-1-45 0,0 1 1,-21 43-1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44:04.8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38">
    <iact:property name="dataType"/>
    <iact:actionData xml:id="d0">
      <inkml:trace xmlns:inkml="http://www.w3.org/2003/InkML" xml:id="stk0" contextRef="#ctx0" brushRef="#br0">3854 9614 0,'155'0'6,"45"-111"-5,43 45 7,23-1-1,0 1 1,-22 21 0,-23 1 1,-66 0-1,-66 44 1,-23 0-2,-44 0 0,0 0 1</inkml:trace>
    </iact:actionData>
  </iact:action>
  <iact:action type="add" startTime="2089">
    <iact:property name="dataType"/>
    <iact:actionData xml:id="d1">
      <inkml:trace xmlns:inkml="http://www.w3.org/2003/InkML" xml:id="stk1" contextRef="#ctx0" brushRef="#br0">4386 9702 0,'-22'0'41,"155"-22"-26,44-22-8,22-22 3,-88 43-3,88-43 1,-44 22 0,-44 21-1,22-43 1</inkml:trace>
    </iact:actionData>
  </iact:action>
  <iact:action type="add" startTime="2721">
    <iact:property name="dataType"/>
    <iact:actionData xml:id="d2">
      <inkml:trace xmlns:inkml="http://www.w3.org/2003/InkML" xml:id="stk2" contextRef="#ctx0" brushRef="#br0">14973 9680 0,'23'0'23,"-1"0"-13,44 0-2,-22 45-1,1-1 9,-45-22-9,22 0 1,-22 0 1,22-22 15,0 0-16,0 0 0,67 0 0,88-44 0,-22-89 0,45 0 0,-45 0 1,66-22-4,1-22 4,-1 44-1,-66 0 0,0 45 0,-44 43 0,-67 23 0,1 0 1</inkml:trace>
    </iact:actionData>
  </iact:action>
  <iact:action type="add" startTime="4146">
    <iact:property name="dataType"/>
    <iact:actionData xml:id="d3">
      <inkml:trace xmlns:inkml="http://www.w3.org/2003/InkML" xml:id="stk3" contextRef="#ctx0" brushRef="#br0">26757 9503 0,'0'22'33,"111"45"-26,22 21 1,66 1-1,-133-23 1,45 1 1,-44-45-3,-1 22 3,-22-44-3,-21 22 3,-1-22-1,0 0 9,44 0-9,1-66 0,43-45 0,46-44-1,-46 44 1,45-66 0,-22 0 1,-44 44-1,22 22 2,-1 1-4,-21 43 4,-1-21-4,-65 88 2,21-23 0,-44 1 7</inkml:trace>
    </iact:actionData>
  </iact:action>
  <iact:action type="add" startTime="5170">
    <iact:property name="dataType"/>
    <iact:actionData xml:id="d4">
      <inkml:trace xmlns:inkml="http://www.w3.org/2003/InkML" xml:id="stk4" contextRef="#ctx0" brushRef="#br0">4895 17300 0,'23'0'6,"-1"0"4,22 0-3,-22 0 2,22 22-2,45 1 0,-45-23 2,23 22-1,-1 0 0,-44-22-1,23 22 2,-23-22-1,0 22 0,22-44 42,23-22-43,66-89 1,44-44-1,-66 66 1,-23-44-1,1 44 2,-45 67-1,-22-1 0,22 23-1,-21 0 1,-1 0 0,0 0 16</inkml:trace>
    </iact:actionData>
  </iact:action>
  <iact:action type="add" startTime="6114">
    <iact:property name="dataType"/>
    <iact:actionData xml:id="d5">
      <inkml:trace xmlns:inkml="http://www.w3.org/2003/InkML" xml:id="stk5" contextRef="#ctx0" brushRef="#br0">12116 18253 0,'44'0'81,"-21"0"-75,-1 0 2,-22 22-1,22-22 1,0 0 0,0 0 1,0 0-1,0 0 0,23 0-1,43 0 2,45-22-2,22-67 2,45-22-1,-45 23 0,0-23 0,22 22 0,-66 23-2,22 22 2,-89 44 2,22-45-2,-44 45 56</inkml:trace>
    </iact:actionData>
  </iact:action>
  <iact:action type="add" startTime="6946">
    <iact:property name="dataType"/>
    <iact:actionData xml:id="d6">
      <inkml:trace xmlns:inkml="http://www.w3.org/2003/InkML" xml:id="stk6" contextRef="#ctx0" brushRef="#br0">24874 17212 0,'22'-22'33,"1"22"-2,-1 0-16,0 0-6,0 0 0,0 0 5,22 0 3,1 0-10,21 0 1,23-23 0,22-43 0,-45-1 1,45 1-2,22-23 1,22-66 0,-45 45-1,1 21 2,-44 45-2,-1-1 1,-44-21 0,23 44 0,-45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7:09:33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55">
    <iact:property name="dataType"/>
    <iact:actionData xml:id="d0">
      <inkml:trace xmlns:inkml="http://www.w3.org/2003/InkML" xml:id="stk0" contextRef="#ctx0" brushRef="#br0">15571 2415 0,'0'-22'22,"23"22"-14,21 0 2,44 0-3,68 0 1,21 0 0,66 0 0,45 0 0,67 0-1,-67-23 1,44 1 0,-44-22 0,-67-22 1,-66 66-2,-88 0 2,-45-23-1</inkml:trace>
    </iact:actionData>
  </iact:action>
  <iact:action type="add" startTime="1662">
    <iact:property name="dataType"/>
    <iact:actionData xml:id="d1">
      <inkml:trace xmlns:inkml="http://www.w3.org/2003/InkML" xml:id="stk1" contextRef="#ctx0" brushRef="#br0">16989 2636 0,'111'0'102,"88"0"-93,23 0-1,-23 0 0,-88 0 0,88-44 0,-110 22 0</inkml:trace>
    </iact:actionData>
  </iact:action>
  <iact:action type="add" startTime="13422">
    <iact:property name="dataType"/>
    <iact:actionData xml:id="d2">
      <inkml:trace xmlns:inkml="http://www.w3.org/2003/InkML" xml:id="stk2" contextRef="#ctx0" brushRef="#br0">5095 3965 0,'44'0'68,"22"0"-64,23 0 4,0 0 0,21 0-1,-21 0 1,44 0 0,-45 0 0,1 0 0,0 0 0,44 0 0,-45 0 0,23 0-1,22 0 2,-22 0-1,44 0 0,-45 0-1,23 0 3,0 0 0,0 0-1,-22 0-4,-23 0 2,1 0 1,-23 0 0,23 0 0,0 0 0,21 0 0,-21 0 2,0 0-4,-1 0 3,1 0-2,-23 0 2,1 0 0,-23 0-2,22 0 0,-21 0 1,-1 0 2,22 0-4,-21 0 2,-1 0 0,0 0 0,1 0 0,-1 0 0,-22 0 0,0 0 0,0 0 0</inkml:trace>
    </iact:actionData>
  </iact:action>
  <iact:action type="add" startTime="14406">
    <iact:property name="dataType"/>
    <iact:actionData xml:id="d3">
      <inkml:trace xmlns:inkml="http://www.w3.org/2003/InkML" xml:id="stk3" contextRef="#ctx0" brushRef="#br0">5361 4187 0,'22'0'25,"88"0"-17,68 0-1,43 0 1,45 0-1,0 0 2,-1 0-1,1 22 0,-22 22-1,-67 1 1,0-23 0,-44-22 3,-44 0-6,-45 0 3,45 0 0,-45 0-1,22 0 2,1 0-2,-1 0 2,-21 0-2,21 0 2,1 0-1,-23 0 0,22 0 0,23 0 0,-23 0 1,-44-22-2,45 22 2,-23 0-2,1 0 1,-1-23 0,-22 23 0,22 0 9</inkml:trace>
    </iact:actionData>
  </iact:action>
  <iact:action type="add" startTime="16799">
    <iact:property name="dataType"/>
    <iact:actionData xml:id="d4">
      <inkml:trace xmlns:inkml="http://www.w3.org/2003/InkML" xml:id="stk4" contextRef="#ctx0" brushRef="#br0">17720 4165 0,'44'0'46,"23"-45"-29,-1 45-10,89-44 1,22 0 0,45 22 0,-23-45 1,45 45-1,-23 0-1,-21 0 1,-1 0 1,-44-1 1,-44 1-1,-45 22-4,-44 0 2,1 0 33</inkml:trace>
    </iact:actionData>
  </iact:action>
  <iact:action type="add" startTime="17319">
    <iact:property name="dataType"/>
    <iact:actionData xml:id="d5">
      <inkml:trace xmlns:inkml="http://www.w3.org/2003/InkML" xml:id="stk5" contextRef="#ctx0" brushRef="#br0">18894 4209 0,'66'-22'46,"45"0"-37,44-23 1,22 23-5,45 0 4,-1 0-2,-43 0 1,-1 22 1,-44 0-1,-89 0 0,22 0-1</inkml:trace>
    </iact:actionData>
  </iact:action>
  <iact:action type="add" startTime="18037">
    <iact:property name="dataType"/>
    <iact:actionData xml:id="d6">
      <inkml:trace xmlns:inkml="http://www.w3.org/2003/InkML" xml:id="stk6" contextRef="#ctx0" brushRef="#br0">23966 4187 0,'0'-22'36,"0"0"-13,67 22-17,43 0 1,45 0 2,23 0-1,-1 0 1,0 0-3,0 0 2,-22 0 0,-44 0 0,-22 0 0,-45 0 1,0-23-1,-22 23 16</inkml:trace>
    </iact:actionData>
  </iact:action>
  <iact:action type="add" startTime="18509">
    <iact:property name="dataType"/>
    <iact:actionData xml:id="d7">
      <inkml:trace xmlns:inkml="http://www.w3.org/2003/InkML" xml:id="stk7" contextRef="#ctx0" brushRef="#br0">24675 4342 0,'44'0'64,"67"-22"-56,88 0 1,1-1-2,-23 1 1,44 0-1,-66 0 2,-22 0 0,-66 0-2,-23 22 2</inkml:trace>
    </iact:actionData>
  </iact:action>
  <iact:action type="add" startTime="25366">
    <iact:property name="dataType"/>
    <iact:actionData xml:id="d8">
      <inkml:trace xmlns:inkml="http://www.w3.org/2003/InkML" xml:id="stk8" contextRef="#ctx0" brushRef="#br0">8085 4829 0,'44'0'79,"45"0"-71,-1 0 0,1 0 0,22 0 0,22-22 0,-45 22 2,23 0-3,0 0 1,-45 0 1,-22 0-2,1 0 1,-23 0 0,0 0 0</inkml:trace>
    </iact:actionData>
  </iact:action>
  <iact:action type="add" startTime="25951">
    <iact:property name="dataType"/>
    <iact:actionData xml:id="d9">
      <inkml:trace xmlns:inkml="http://www.w3.org/2003/InkML" xml:id="stk9" contextRef="#ctx0" brushRef="#br0">8528 4807 0,'22'0'90,"177"0"-84,1 0 2,21 0-1,1 0 1,-45 0 0,-22 0 0,-66 0-1,-23 0 1,-44 0 0</inkml:trace>
    </iact:actionData>
  </iact:action>
  <iact:action type="add" startTime="30206">
    <iact:property name="dataType"/>
    <iact:actionData xml:id="d10">
      <inkml:trace xmlns:inkml="http://www.w3.org/2003/InkML" xml:id="stk10" contextRef="#ctx0" brushRef="#br0">18407 4918 0,'22'-22'27,"0"22"-6,0 0-13,44-45 0,-43 45 1,-1-22-3,44 22 2,1-22 0,-1 0 0,89-22 1,-44 44 0,-22-23-2,-1 1 1,-44 22-1,1 0 1,-23 0 9</inkml:trace>
    </iact:actionData>
  </iact:action>
  <iact:action type="add" startTime="30759">
    <iact:property name="dataType"/>
    <iact:actionData xml:id="d11">
      <inkml:trace xmlns:inkml="http://www.w3.org/2003/InkML" xml:id="stk11" contextRef="#ctx0" brushRef="#br0">18717 4874 0,'66'0'87,"45"0"-79,22-23 0,22 1 0,-44 0 0,21 0 0,-65 22 0,-23-22 0,-22 22-1</inkml:trace>
    </iact:actionData>
  </iact:action>
  <iact:action type="add" startTime="55509">
    <iact:property name="dataType"/>
    <iact:actionData xml:id="d12">
      <inkml:trace xmlns:inkml="http://www.w3.org/2003/InkML" xml:id="stk12" contextRef="#ctx0" brushRef="#br0">6712 5693 0,'44'0'140,"-22"0"-127,0 0 2,23 0 1,-23 0 8,0 0 0,0 0 16,0 0-23,0 0 112,0 0-58,1 0-45,-1 0-20,0 0 12,0 0 4,0 0 2,0 0-16,0 0 112</inkml:trace>
    </iact:actionData>
  </iact:action>
  <iact:action type="add" startTime="56639">
    <iact:property name="dataType"/>
    <iact:actionData xml:id="d13">
      <inkml:trace xmlns:inkml="http://www.w3.org/2003/InkML" xml:id="stk13" contextRef="#ctx0" brushRef="#br0">7886 5627 0,'22'0'80,"22"0"-74,0 0 2,1 0 0,-1 0 0,22 0 1,-21 22-2,21 0 2,1-22-1,-45 22-1,0-22 1,0 0 1,0 0-2,0 0 1,0 0 17</inkml:trace>
    </iact:actionData>
  </iact:action>
  <iact:action type="add" startTime="57365">
    <iact:property name="dataType"/>
    <iact:actionData xml:id="d14">
      <inkml:trace xmlns:inkml="http://www.w3.org/2003/InkML" xml:id="stk14" contextRef="#ctx0" brushRef="#br0">9170 5737 0,'22'-22'102,"1"22"-90,21 0-6,0 0 2,0 0 0,23 0 1,-23 0-2,0 0 1,-21 0 0,21 22 0,-22-22 9</inkml:trace>
    </iact:actionData>
  </iact:action>
  <iact:action type="add" startTime="60141">
    <iact:property name="dataType"/>
    <iact:actionData xml:id="d15">
      <inkml:trace xmlns:inkml="http://www.w3.org/2003/InkML" xml:id="stk15" contextRef="#ctx0" brushRef="#br0">6512 5671 0,'0'22'36,"0"22"-22,22-44-7,1 23 2,-1-23-2,0 22 2,0 0 5,0-22 58,-22-22-64,22 0 1,0-23-1,1 1 0,-1 22-1,-22 0 2,44-1-2,-22-43 1,0 66 1,-22-22-1,45 22 9</inkml:trace>
    </iact:actionData>
  </iact:action>
  <iact:action type="add" startTime="61303">
    <iact:property name="dataType"/>
    <iact:actionData xml:id="d16">
      <inkml:trace xmlns:inkml="http://www.w3.org/2003/InkML" xml:id="stk16" contextRef="#ctx0" brushRef="#br0">7664 5693 0,'22'0'73,"0"0"-67,-22 22 2,23 0 0,-1-22 1,0 23 6,0-23 65,-22-23-72,22-21 0,0 0 0,0-1-1,45-21 1,-45 22 0,0 44 0,0-45 0,-22 23 24</inkml:trace>
    </iact:actionData>
  </iact:action>
  <iact:action type="add" startTime="62855">
    <iact:property name="dataType"/>
    <iact:actionData xml:id="d17">
      <inkml:trace xmlns:inkml="http://www.w3.org/2003/InkML" xml:id="stk17" contextRef="#ctx0" brushRef="#br0">8838 5826 0,'-22'0'61,"22"22"-36,22 0-17,0-22 0,0 22 1,0 1 23,1-23 71,-1-23-87,0 1 8,0 22 0,-22-22 11,22 0-12,0 22-8,-22-22-7,22 22 0,23-44-1,-1 21 11,-22-21-12,0 22 3,1 0-2,-1 22 1,0-22 8</inkml:trace>
    </iact:actionData>
  </iact:action>
  <iact:action type="add" startTime="67775">
    <iact:property name="dataType"/>
    <iact:actionData xml:id="d18">
      <inkml:trace xmlns:inkml="http://www.w3.org/2003/InkML" xml:id="stk18" contextRef="#ctx0" brushRef="#br0">17454 5671 0,'22'0'66,"67"0"-60,-23 0 1,1 0 2,-1 0-2,-21-22 1,-1 22-1,-22 0 2,0 0-2,0 0 11</inkml:trace>
    </iact:actionData>
  </iact:action>
  <iact:action type="add" startTime="68247">
    <iact:property name="dataType"/>
    <iact:actionData xml:id="d19">
      <inkml:trace xmlns:inkml="http://www.w3.org/2003/InkML" xml:id="stk19" contextRef="#ctx0" brushRef="#br0">17343 5737 0,'45'0'46,"21"0"-37,1 0-1,-1 0 0,1 0 0,-23 0-1,0 0 1,-22 0 9</inkml:trace>
    </iact:actionData>
  </iact:action>
  <iact:action type="add" startTime="80007">
    <iact:property name="dataType"/>
    <iact:actionData xml:id="d20">
      <inkml:trace xmlns:inkml="http://www.w3.org/2003/InkML" xml:id="stk20" contextRef="#ctx0" brushRef="#br0">12648 6535 0,'44'0'94,"22"0"-84,1 0-4,-1 0 2,1 0-1,-1 0 3,1 0-2,-23 0 0,-22 0 0,0 0 8</inkml:trace>
    </iact:actionData>
  </iact:action>
  <iact:action type="add" startTime="80536">
    <iact:property name="dataType"/>
    <iact:actionData xml:id="d21">
      <inkml:trace xmlns:inkml="http://www.w3.org/2003/InkML" xml:id="stk21" contextRef="#ctx0" brushRef="#br0">12315 6623 0,'45'0'65,"21"0"-60,23 0 3,-1 0 0,1 0 0,-23 0 0,-21 0 2,-23 0-4,22 0 2,-22 0 8</inkml:trace>
    </iact:actionData>
  </iact:action>
  <iact:action type="add" startTime="86415">
    <iact:property name="dataType"/>
    <iact:actionData xml:id="d22">
      <inkml:trace xmlns:inkml="http://www.w3.org/2003/InkML" xml:id="stk22" contextRef="#ctx0" brushRef="#br0">27577 6646 0,'22'0'42,"22"-23"-35,22 23 0,45-22 0,0 0 1,88 0 0,1 0 0,43 0-2,-21 22 3,-1 0-1,-21 0 0,-45 0 0,-67 0 0,-43 0 1,-23 0-1</inkml:trace>
    </iact:actionData>
  </iact:action>
  <iact:action type="add" startTime="86920">
    <iact:property name="dataType"/>
    <iact:actionData xml:id="d23">
      <inkml:trace xmlns:inkml="http://www.w3.org/2003/InkML" xml:id="stk23" contextRef="#ctx0" brushRef="#br0">28197 6623 0,'22'0'46,"111"0"-39,66 0 1,45 0 0,22 0 1,21 0-1,-65 0 0,-1 0 0,-88 0 0,-66 0 0</inkml:trace>
    </iact:actionData>
  </iact:action>
  <iact:action type="add" startTime="94854">
    <iact:property name="dataType"/>
    <iact:actionData xml:id="d24">
      <inkml:trace xmlns:inkml="http://www.w3.org/2003/InkML" xml:id="stk24" contextRef="#ctx0" brushRef="#br0">20622 6446 0,'22'0'10,"22"0"-3,22 0-1,1 0 2,44 22-1,-23-22 2,67 23-1,0-23 0,0 22 1,0-22-1,-22 22-1,-22-22 7,-44 0-9,-23 0 0,-22 0 4,0 0-1</inkml:trace>
    </iact:actionData>
  </iact:action>
  <iact:action type="add" startTime="95350">
    <iact:property name="dataType"/>
    <iact:actionData xml:id="d25">
      <inkml:trace xmlns:inkml="http://www.w3.org/2003/InkML" xml:id="stk25" contextRef="#ctx0" brushRef="#br0">20688 6579 0,'-22'0'35,"110"0"-23,67 0-5,23 0 2,21 0-2,45 0 2,-1 0-1,-65 0 0,-1 0 1,-44 0 1,-67 0-4,-22 0 2</inkml:trace>
    </iact:actionData>
  </iact:action>
  <iact:action type="add" startTime="97158">
    <iact:property name="dataType"/>
    <iact:actionData xml:id="d26">
      <inkml:trace xmlns:inkml="http://www.w3.org/2003/InkML" xml:id="stk26" contextRef="#ctx0" brushRef="#br0">29659 6203 0,'44'0'42,"-44"22"-37,22-22 4,-22 22-2,22-22 2,0 44-2,0-44 17,23 0 49,-1 0-65,0-22 0,45-67 1,-23 23-2,23 0 1,22-23 0,-23 0-1,-21 45 1,-23 22 1,0-45-2,1 45 1,-45 0 0,22 22 0</inkml:trace>
    </iact:actionData>
  </iact:action>
  <iact:action type="add" startTime="111790">
    <iact:property name="dataType"/>
    <iact:actionData xml:id="d27">
      <inkml:trace xmlns:inkml="http://www.w3.org/2003/InkML" xml:id="stk27" contextRef="#ctx0" brushRef="#br0">29437 7509 0,'22'0'75,"0"0"-69,1 0 1,21 0 1,22 0 2,23 0-4,22 0 4,-23 0-5,-21 0 4,-1 0-2,1 0 1,-1 0 0,-44 0 0,0 0 1,-22-22-1,22 22 40</inkml:trace>
    </iact:actionData>
  </iact:action>
  <iact:action type="add" startTime="112431">
    <iact:property name="dataType"/>
    <iact:actionData xml:id="d28">
      <inkml:trace xmlns:inkml="http://www.w3.org/2003/InkML" xml:id="stk28" contextRef="#ctx0" brushRef="#br0">29504 7554 0,'110'0'103,"45"0"-95,-22 0 0,22 0 0,0 0-1,-44 0 1,-44 0 0,-23 0 1</inkml:trace>
    </iact:actionData>
  </iact:action>
  <iact:action type="add" startTime="117198">
    <iact:property name="dataType"/>
    <iact:actionData xml:id="d29">
      <inkml:trace xmlns:inkml="http://www.w3.org/2003/InkML" xml:id="stk29" contextRef="#ctx0" brushRef="#br0">4032 9127 0,'0'-23'40,"110"68"-32,-21 21-2,-23-66 3,-21 44-1,21-21-1,1-1 2,43 44-1,-43-22-1,-23-44 1,0 23 1,-22-1-1,1-22 0,-1 0-1,0 0 2,22 0 63,1-45-64,-45-43 0,44 21 0,22-21 0,1-23 1,21 0-2,-43 45 2,21-23-1,-22 45 1,23 0-2,-23 22 2,0-23-2,-21 45 0,-1-22 1,0 0 0,0 22 8</inkml:trace>
    </iact:actionData>
  </iact:action>
  <iact:action type="add" startTime="121774">
    <iact:property name="dataType"/>
    <iact:actionData xml:id="d30">
      <inkml:trace xmlns:inkml="http://www.w3.org/2003/InkML" xml:id="stk30" contextRef="#ctx0" brushRef="#br0">4120 10013 0,'0'0'1,"44"22"5,23 22 2,-1-22 0,23 45 1,-45-45 1,1 0-4,-1 0 2,0 0 1,-22 0 5,23-22 2,-23 0-7,22 0-2,22 0 1,45-88 0,22-23 0,-44 0 0,21-22 0,-21 23 0,-45 43 0,1 23 1,-23-23 1,0 67-3,-22-22 0</inkml:trace>
    </iact:actionData>
  </iact:action>
  <iact:action type="add" startTime="122349">
    <iact:property name="dataType"/>
    <iact:actionData xml:id="d31">
      <inkml:trace xmlns:inkml="http://www.w3.org/2003/InkML" xml:id="stk31" contextRef="#ctx0" brushRef="#br0">4231 10921 0,'0'22'68,"22"-22"-63,0 0 3,22 0 0,1 0 0,21 0 0,-21 0-1,43 0 1,1 0 0,-23-44 0,45-1 0,44-65 0,-22-1 3,0 22-5,-45 23 2,1-23 0,0 23 0,-23 21 2,-66 23-5,22 22 3</inkml:trace>
    </iact:actionData>
  </iact:action>
  <iact:action type="add" startTime="122942">
    <iact:property name="dataType"/>
    <iact:actionData xml:id="d32">
      <inkml:trace xmlns:inkml="http://www.w3.org/2003/InkML" xml:id="stk32" contextRef="#ctx0" brushRef="#br0">6911 10854 0,'44'0'49,"23"0"-43,-1 0 4,67-44-1,22 44-3,67-22 2,-1 22 0,-22-44-1,-66 21 1,-44 1 0,-67 22 0,0-22 1</inkml:trace>
    </iact:actionData>
  </iact:action>
  <iact:action type="add" startTime="123408">
    <iact:property name="dataType"/>
    <iact:actionData xml:id="d33">
      <inkml:trace xmlns:inkml="http://www.w3.org/2003/InkML" xml:id="stk33" contextRef="#ctx0" brushRef="#br0">7598 10256 0,'0'-22'5,"22"-22"12,22-23-9,23 45-1,21-22 1,1-23 0,-23 45 0,-22-22 2,-21 44-4,21-44 2</inkml:trace>
    </iact:actionData>
  </iact:action>
  <iact:action type="add" startTime="124143">
    <iact:property name="dataType"/>
    <iact:actionData xml:id="d34">
      <inkml:trace xmlns:inkml="http://www.w3.org/2003/InkML" xml:id="stk34" contextRef="#ctx0" brushRef="#br0">4386 12117 0,'111'-22'110,"22"-45"-101,22 1-1,-22-23-1,-1 1 2,-21-23-1,22 0 1,-22 23-3,-67 43 2,-22 23-1,23-22 2</inkml:trace>
    </iact:actionData>
  </iact:action>
  <iact:action type="add" startTime="124710">
    <iact:property name="dataType"/>
    <iact:actionData xml:id="d35">
      <inkml:trace xmlns:inkml="http://www.w3.org/2003/InkML" xml:id="stk35" contextRef="#ctx0" brushRef="#br0">7398 12139 0,'22'0'49,"23"-22"-42,21-45 0,23-21 1,22 21 0,44 1 0,0 0 1,22 21-2,-22 1 1,-22 22 0,0-23 0,-89 45 1,-22-22-1,0 22-1</inkml:trace>
    </iact:actionData>
  </iact:action>
  <iact:action type="add" startTime="125439">
    <iact:property name="dataType"/>
    <iact:actionData xml:id="d36">
      <inkml:trace xmlns:inkml="http://www.w3.org/2003/InkML" xml:id="stk36" contextRef="#ctx0" brushRef="#br0">4674 12848 0,'44'-22'86,"45"-45"-78,22 23 1,-1-22-1,67-1 0,-21 1-1,-68 21 2,45 23-1,-22-22 0,-67 22 0,0 22-1,-44-22 1</inkml:trace>
    </iact:actionData>
  </iact:action>
  <iact:action type="add" startTime="126039">
    <iact:property name="dataType"/>
    <iact:actionData xml:id="d37">
      <inkml:trace xmlns:inkml="http://www.w3.org/2003/InkML" xml:id="stk37" contextRef="#ctx0" brushRef="#br0">7642 12804 0,'0'-45'79,"66"1"-72,67 22 1,22-67 0,0 23 0,0 22 0,45-1 2,-67 1-3,-45 44 0,-66-22 1,23 0 0</inkml:trace>
    </iact:actionData>
  </iact:action>
  <iact:action type="add" startTime="126735">
    <iact:property name="dataType"/>
    <iact:actionData xml:id="d38">
      <inkml:trace xmlns:inkml="http://www.w3.org/2003/InkML" xml:id="stk38" contextRef="#ctx0" brushRef="#br0">5073 13889 0,'22'0'64,"44"-44"-57,45 22 1,22-45-1,-45 23 1,23 0 1,-22-1-1,-1 1 0,-21 44 0,-23-22 0,-22 22 0,0 0 0</inkml:trace>
    </iact:actionData>
  </iact:action>
  <iact:action type="add" startTime="127397">
    <iact:property name="dataType"/>
    <iact:actionData xml:id="d39">
      <inkml:trace xmlns:inkml="http://www.w3.org/2003/InkML" xml:id="stk39" contextRef="#ctx0" brushRef="#br0">7509 13800 0,'44'-22'97,"1"22"-89,21-22-1,67 0 1,44-22 0,-22-23 0,0 23 1,0 0-2,-88 21 2,-23 1-1,0 22-1</inkml:trace>
    </iact:actionData>
  </iact:action>
  <iact:action type="add" startTime="128790">
    <iact:property name="dataType"/>
    <iact:actionData xml:id="d40">
      <inkml:trace xmlns:inkml="http://www.w3.org/2003/InkML" xml:id="stk40" contextRef="#ctx0" brushRef="#br0">4408 14997 0,'0'-23'50,"0"1"-44,44 22 2,23-22 0,-1-22 0,45 22 0,-22-23-1,21-21 1,-21 22 0,22-1 0,-67 23 0,0 22 0,1-22 0,-23 22 1</inkml:trace>
    </iact:actionData>
  </iact:action>
  <iact:action type="add" startTime="129695">
    <iact:property name="dataType"/>
    <iact:actionData xml:id="d41">
      <inkml:trace xmlns:inkml="http://www.w3.org/2003/InkML" xml:id="stk41" contextRef="#ctx0" brushRef="#br0">7553 14886 0,'22'0'45,"1"0"-36,21 0-1,0-44 3,45 21-5,-23 1 4,67-44-3,0 21 0,0 1 1,22-22 0,-111 44 0,1-1-2,-23 23 3</inkml:trace>
    </iact:actionData>
  </iact:action>
  <iact:action type="add" startTime="130517">
    <iact:property name="dataType"/>
    <iact:actionData xml:id="d42">
      <inkml:trace xmlns:inkml="http://www.w3.org/2003/InkML" xml:id="stk42" contextRef="#ctx0" brushRef="#br0">4187 15927 0,'0'-22'41,"22"22"-25,0 0-8,22-22 0,0-23 0,45 1 0,22-45-1,0 67 2,-1-22-2,-21-22 1,-23 43 0,-21-21 0,-1 22-1</inkml:trace>
    </iact:actionData>
  </iact:action>
  <iact:action type="add" startTime="131118">
    <iact:property name="dataType"/>
    <iact:actionData xml:id="d43">
      <inkml:trace xmlns:inkml="http://www.w3.org/2003/InkML" xml:id="stk43" contextRef="#ctx0" brushRef="#br0">7841 15794 0,'0'0'0,"22"0"15,23-22-7,-1-22 1,22 21-1,45-43-1,0 22 2,44-23-1,-66 23 0,43 0 1,-65 44-3,-45-23 2,0 1 0,0 22 0</inkml:trace>
    </iact:actionData>
  </iact:action>
  <iact:action type="add" startTime="131661">
    <iact:property name="dataType"/>
    <iact:actionData xml:id="d44">
      <inkml:trace xmlns:inkml="http://www.w3.org/2003/InkML" xml:id="stk44" contextRef="#ctx0" brushRef="#br0">4563 16591 0,'44'0'75,"45"-44"-70,-45 0 4,67 0-2,-22-23 2,21 45 0,-43-22-2,44-1 1,-89 45 0,0-22 0,0 22 0</inkml:trace>
    </iact:actionData>
  </iact:action>
  <iact:action type="add" startTime="132207">
    <iact:property name="dataType"/>
    <iact:actionData xml:id="d45">
      <inkml:trace xmlns:inkml="http://www.w3.org/2003/InkML" xml:id="stk45" contextRef="#ctx0" brushRef="#br0">7974 16813 0,'44'-22'39,"-21"22"-31,43-44 0,23-1 0,-23 1-1,89-23 1,0 1 0,45 0 0,-68-1 2,-43 23-3,22 0 0,-67 21 1,-44 1 1</inkml:trace>
    </iact:actionData>
  </iact:action>
  <iact:action type="add" startTime="132830">
    <iact:property name="dataType"/>
    <iact:actionData xml:id="d46">
      <inkml:trace xmlns:inkml="http://www.w3.org/2003/InkML" xml:id="stk46" contextRef="#ctx0" brushRef="#br0">4475 17699 0,'22'0'64,"44"-44"-57,45-1 1,22-21 0,22 0 0,0-1 0,22 23 1,-22-1-2,0 1 1,-22 0 0,-89 44 0</inkml:trace>
    </iact:actionData>
  </iact:action>
  <iact:action type="add" startTime="133350">
    <iact:property name="dataType"/>
    <iact:actionData xml:id="d47">
      <inkml:trace xmlns:inkml="http://www.w3.org/2003/InkML" xml:id="stk47" contextRef="#ctx0" brushRef="#br0">6822 17721 0,'45'-22'70,"21"-44"-60,23 43 0,66-43-4,22 22 2</inkml:trace>
    </iact:actionData>
  </iact:action>
  <iact:action type="add" startTime="146663">
    <iact:property name="dataType"/>
    <iact:actionData xml:id="d48">
      <inkml:trace xmlns:inkml="http://www.w3.org/2003/InkML" xml:id="stk48" contextRef="#ctx0" brushRef="#br0">12116 10611 0,'44'0'38,"1"0"-29,-23 0 0,22 22 0,-22 0-4,0-22 3,1 0 8,-1 22-8,0-22 8,0 0-8,0 0 0,23 0 1,21 0-1,0 0-1,23 0 2,44-22-2,0-44 2,22-1-1,-89 23-1,45-23 1,-67 45 0,1-22 0,21 22 0,-44 0 0,0-1 0,1 1 0,-1 22 0,0 0 24</inkml:trace>
    </iact:actionData>
  </iact:action>
  <iact:action type="add" startTime="147999">
    <iact:property name="dataType"/>
    <iact:actionData xml:id="d49">
      <inkml:trace xmlns:inkml="http://www.w3.org/2003/InkML" xml:id="stk49" contextRef="#ctx0" brushRef="#br0">29437 11076 0,'22'0'41,"0"0"-35,1 0 1,65 0 1,67 0 1,22 0-1,45 0-1,-45 0 1,0 0 0,-22-22 0,-88 0 0,-23 22 0,0-23-1</inkml:trace>
    </iact:actionData>
  </iact:action>
  <iact:action type="add" startTime="148431">
    <iact:property name="dataType"/>
    <iact:actionData xml:id="d50">
      <inkml:trace xmlns:inkml="http://www.w3.org/2003/InkML" xml:id="stk50" contextRef="#ctx0" brushRef="#br0">29902 11253 0,'45'0'78,"65"-22"-69,-21 0 0,44-23-3,-22 23 3,-1 22-2,-21 0 3,-23 0-4,-21-22 2,-23 22-1,0 0 2</inkml:trace>
    </iact:actionData>
  </iact:action>
  <iact:action type="add" startTime="150088">
    <iact:property name="dataType"/>
    <iact:actionData xml:id="d51">
      <inkml:trace xmlns:inkml="http://www.w3.org/2003/InkML" xml:id="stk51" contextRef="#ctx0" brushRef="#br0">15128 12427 0,'23'0'25,"43"-22"-19,45 0 2,0 22-1,21-22 0,23-1 1,-66 1 0,0 22 0,21-22 0,-87 22 0,21 0 0,0-22 8</inkml:trace>
    </iact:actionData>
  </iact:action>
  <iact:action type="add" startTime="150479">
    <iact:property name="dataType"/>
    <iact:actionData xml:id="d52">
      <inkml:trace xmlns:inkml="http://www.w3.org/2003/InkML" xml:id="stk52" contextRef="#ctx0" brushRef="#br0">15549 12671 0,'89'0'56,"44"-22"-49,-45-1 1,1 1 0,22 0 0,-45 22 0,1-22-1,-23 22 1,-22 0 0</inkml:trace>
    </iact:actionData>
  </iact:action>
  <iact:action type="add" startTime="151413">
    <iact:property name="dataType"/>
    <iact:actionData xml:id="d53">
      <inkml:trace xmlns:inkml="http://www.w3.org/2003/InkML" xml:id="stk53" contextRef="#ctx0" brushRef="#br0">30212 12759 0,'67'0'56,"-23"22"-39,-22-22-9,-22 23 1,22-23-2,1 22 1,-1-22-1,0 0 2,0 22-2,0-22 1,0 22 0,0-22 8,1 0 1,-1 0-1,44 0-9,-44 0 2,45-44-1,21-45 0,-21 45-1,21-45 2,1 23-1,-45-1-1,23 1 2,-1-1-3,-44 45 3,23 0 0,-45-22-1,22 44 2,-22-22-3,22 0 8</inkml:trace>
    </iact:actionData>
  </iact:action>
  <iact:action type="add" startTime="152223">
    <iact:property name="dataType"/>
    <iact:actionData xml:id="d54">
      <inkml:trace xmlns:inkml="http://www.w3.org/2003/InkML" xml:id="stk54" contextRef="#ctx0" brushRef="#br0">30522 12649 0,'23'0'202,"-1"0"-197,22 0 3,-22 0 0,0 0-1,45 0 0,-45 0 2,66-45 0,-43 23-1,-1-22 0,0 0 0,23-1-1,-23 1 1,0-23 1,1 45-1,-45 0-1,44 0 1,-44 0 8,22 22 48</inkml:trace>
    </iact:actionData>
  </iact:action>
  <iact:action type="add" startTime="156487">
    <iact:property name="dataType"/>
    <iact:actionData xml:id="d55">
      <inkml:trace xmlns:inkml="http://www.w3.org/2003/InkML" xml:id="stk55" contextRef="#ctx0" brushRef="#br0">18429 14376 0,'22'0'33,"0"0"-18,0 0-1,0 23-5,0-1 7,1-22 0,-1 22 9,0-22 39,0 0-33,0 0 17,0 0-40,23 0 0,-1-44 0,0-1 0,45-43-1,-67 65 2,44-65 0,-21 44-3,-23 21 2,22-21 0,-22 22-1,1 0 2</inkml:trace>
    </iact:actionData>
  </iact:action>
  <iact:action type="add" startTime="158502">
    <iact:property name="dataType"/>
    <iact:actionData xml:id="d56">
      <inkml:trace xmlns:inkml="http://www.w3.org/2003/InkML" xml:id="stk56" contextRef="#ctx0" brushRef="#br0">26270 15107 0,'0'-44'82,"66"22"-68,23-22-6,-1-1 2,23 1-3,-22-22-1,44 21 2,-23 1 0,-21 22 0,-45-23 0,-22 45 1</inkml:trace>
    </iact:actionData>
  </iact:action>
  <iact:action type="add" startTime="158935">
    <iact:property name="dataType"/>
    <iact:actionData xml:id="d57">
      <inkml:trace xmlns:inkml="http://www.w3.org/2003/InkML" xml:id="stk57" contextRef="#ctx0" brushRef="#br0">26380 15107 0,'67'0'74,"21"0"-68,68-44 2,-1 0 1,0-1-2,0 1 0,0 22 1,-67-22 0,1 22 1</inkml:trace>
    </iact:actionData>
  </iact:action>
  <iact:action type="add" startTime="164949">
    <iact:property name="dataType"/>
    <iact:actionData xml:id="d58">
      <inkml:trace xmlns:inkml="http://www.w3.org/2003/InkML" xml:id="stk58" contextRef="#ctx0" brushRef="#br0">18783 15528 0,'22'0'58,"0"0"-50,23 0-1,-23 0 3,0 22-4,22 1 2,1 21-1,-23-22 9,22-22 0,-44 22-8,22-22 56,23 0-56,21-44 0,0 0 0,45-67-1,0 44 2,22-21-1,0 21 0,-23 1-1,-21 21 2,0 1-1,-89 22 0,22 22 0</inkml:trace>
    </iact:actionData>
  </iact:action>
  <iact:action type="add" startTime="165935">
    <iact:property name="dataType"/>
    <iact:actionData xml:id="d59">
      <inkml:trace xmlns:inkml="http://www.w3.org/2003/InkML" xml:id="stk59" contextRef="#ctx0" brushRef="#br0">19160 15595 0,'0'22'114,"44"-22"-109,-44 22 11,22-22-8,0 0 16,23 0-8,21 0-8,23-66 0,44-1 0,-1 1 0,-43 21 1,22-21-2,-45 22 0,45-1 1,-89 45 0,0 0 0,-22-22 0</inkml:trace>
    </iact:actionData>
  </iact:action>
  <iact:action type="add" startTime="167495">
    <iact:property name="dataType"/>
    <iact:actionData xml:id="d60">
      <inkml:trace xmlns:inkml="http://www.w3.org/2003/InkML" xml:id="stk60" contextRef="#ctx0" brushRef="#br0">26491 16614 0,'67'-45'14,"-23"23"-5,0-22-2,45 0 1,-1 21 0,-43 1 1,-1 22-1,-22-22-1</inkml:trace>
    </iact:actionData>
  </iact:action>
  <iact:action type="add" startTime="167838">
    <iact:property name="dataType"/>
    <iact:actionData xml:id="d61">
      <inkml:trace xmlns:inkml="http://www.w3.org/2003/InkML" xml:id="stk61" contextRef="#ctx0" brushRef="#br0">26558 16614 0,'22'0'79,"66"0"-71,45-23 0,-22-21-1,0 44 4,-45-44-6,1 22 4,-23 22 0</inkml:trace>
    </iact:actionData>
  </iact:action>
  <iact:action type="add" startTime="171670">
    <iact:property name="dataType"/>
    <iact:actionData xml:id="d62">
      <inkml:trace xmlns:inkml="http://www.w3.org/2003/InkML" xml:id="stk62" contextRef="#ctx0" brushRef="#br0">30611 16259 0,'22'0'7,"22"0"19,-21 0-11,-1 0-8,0 22 9,-22 1 1,22-23 14,0 0 43,0 0-60,0 0-7,1-23 1,-1 1 1,0 0-1,0 22 0</inkml:trace>
    </iact:actionData>
  </iact:action>
  <iact:action type="add" startTime="172295">
    <iact:property name="dataType"/>
    <iact:actionData xml:id="d63">
      <inkml:trace xmlns:inkml="http://www.w3.org/2003/InkML" xml:id="stk63" contextRef="#ctx0" brushRef="#br0">30832 15905 0,'23'0'33,"21"0"-27,0 0 2,-22 22 1,23 0-2,-1-22 1,-22 22-1,0-22 2,0 0 8</inkml:trace>
    </iact:actionData>
  </iact:action>
  <iact:action type="add" startTime="172680">
    <iact:property name="dataType"/>
    <iact:actionData xml:id="d64">
      <inkml:trace xmlns:inkml="http://www.w3.org/2003/InkML" xml:id="stk64" contextRef="#ctx0" brushRef="#br0">31120 15816 0,'-22'-22'65,"0"22"-59,0 44 1,0 23 2,0-23-2,-23 23 2,23-23-2,-22 0 0,0 23 0,21-67 2,1 44-1,0-44 0,22 22 1,-22 0-1</inkml:trace>
    </iact:actionData>
  </iact:action>
  <iact:action type="add" startTime="174405">
    <iact:property name="dataType"/>
    <iact:actionData xml:id="d65">
      <inkml:trace xmlns:inkml="http://www.w3.org/2003/InkML" xml:id="stk65" contextRef="#ctx0" brushRef="#br0">13644 17522 0,'23'22'59,"-1"-22"-53,66 0 1,67 0 2,23 0-1,-1 0 1,0 0-3,0 0 2,-66 0 0,0 0 0,-67 0 0,-22 0 1,0 0-3</inkml:trace>
    </iact:actionData>
  </iact:action>
  <iact:action type="add" startTime="174856">
    <iact:property name="dataType"/>
    <iact:actionData xml:id="d66">
      <inkml:trace xmlns:inkml="http://www.w3.org/2003/InkML" xml:id="stk66" contextRef="#ctx0" brushRef="#br0">13977 17832 0,'66'0'46,"23"0"-38,66 0 1,0 0-2,-44 0 1,-1 0-1,1 0 1,0 0-1,-45 0 2,1 0-1,-45 0-1,0 0 1,0 0 1,0 0-1</inkml:trace>
    </iact:actionData>
  </iact:action>
  <iact:action type="add" startTime="183822">
    <iact:property name="dataType"/>
    <iact:actionData xml:id="d67">
      <inkml:trace xmlns:inkml="http://www.w3.org/2003/InkML" xml:id="stk67" contextRef="#ctx0" brushRef="#br0">18451 17921 0,'66'0'31,"1"0"-23,66 0-1,44 0 2,67 0-1,43 0 0,46 0 0,-67 0 0,21 22 0,-65 0 1,-89-22-1,44 0 0,-66 0 0,-23 0 3,-43 0-6,-1 0 10,-22 0-7,0 0 16,0 0-16,1 0 0</inkml:trace>
    </iact:actionData>
  </iact:action>
  <iact:action type="add" startTime="184399">
    <iact:property name="dataType"/>
    <iact:actionData xml:id="d68">
      <inkml:trace xmlns:inkml="http://www.w3.org/2003/InkML" xml:id="stk68" contextRef="#ctx0" brushRef="#br0">18119 17655 0,'44'0'31,"133"0"-23,67 0 0,22 0-1,221 0 2,177 0-1,45 0-1,-89 0 2,-132 0-2,-178 0 1,-67 0 0,-65 0 0,-134 0 0</inkml:trace>
    </iact:actionData>
  </iact:action>
  <iact:action type="add" startTime="218023">
    <iact:property name="dataType"/>
    <iact:actionData xml:id="d69">
      <inkml:trace xmlns:inkml="http://www.w3.org/2003/InkML" xml:id="stk69" contextRef="#ctx0" brushRef="#br0">24808 17898 0,'44'0'71,"67"-44"-63,44 22 0,22 0 0,-66 0 0,44-1-1,-22 1 1,-67 0 0,-21 22 0,-1 0 0</inkml:trace>
    </iact:actionData>
  </iact:action>
  <iact:action type="add" startTime="218526">
    <iact:property name="dataType"/>
    <iact:actionData xml:id="d70">
      <inkml:trace xmlns:inkml="http://www.w3.org/2003/InkML" xml:id="stk70" contextRef="#ctx0" brushRef="#br0">24919 17943 0,'132'0'87,"90"-22"-79,-1-1 1,23-21-1,0 22 0,-45-45-1,0 23 2,-88 44-1,-67 0 1,-21 0 5</inkml:trace>
    </iact:actionData>
  </iact:action>
  <iact:action type="add" startTime="220397">
    <iact:property name="dataType"/>
    <iact:actionData xml:id="d71">
      <inkml:trace xmlns:inkml="http://www.w3.org/2003/InkML" xml:id="stk71" contextRef="#ctx0" brushRef="#br0">30589 17610 0,'66'0'56,"45"45"-48,0 21 1,0-22-2,-23 23 2,23-1-1,-67-43-1,23-23 2,-23 22-2,-22 0 1,0-22 8</inkml:trace>
    </iact:actionData>
  </iact:action>
  <iact:action type="add" startTime="220809">
    <iact:property name="dataType"/>
    <iact:actionData xml:id="d72">
      <inkml:trace xmlns:inkml="http://www.w3.org/2003/InkML" xml:id="stk72" contextRef="#ctx0" brushRef="#br0">31187 17699 0,'-22'22'71,"-23"22"-65,1 1 1,0 21 2,-23 23-2,23-23 2,-22 23-1,21-45 0,-43 45-1,43-67 1,23 0 0,0 0 0,0-22 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7:09:33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89">
    <iact:property name="dataType"/>
    <iact:actionData xml:id="d0">
      <inkml:trace xmlns:inkml="http://www.w3.org/2003/InkML" xml:id="stk0" contextRef="#ctx0" brushRef="#br0">4962 5848 0,'22'0'48,"22"22"-41,1-22 1,43 0 0,67 0 0,22 0-1,67 0 2,44 0-2,-22 22 2,44 1-2,22-23 2,0 22-1,-22-22 1,-22 0-1,23 22 2,-24-22-4,-21 22 2,-22 22-1,-89-21 1,-44-23 0,-45 22 0,-22 0 1,-21-22-1,-1 0 0,0 0 0</inkml:trace>
    </iact:actionData>
  </iact:action>
  <iact:action type="add" startTime="4007">
    <iact:property name="dataType"/>
    <iact:actionData xml:id="d1">
      <inkml:trace xmlns:inkml="http://www.w3.org/2003/InkML" xml:id="stk1" contextRef="#ctx0" brushRef="#br0">5959 5937 0,'66'0'49,"155"0"-42,23 0 2,111 0-2,65 0 2,23 0-2,-88 0 1,21 0 0,-88 0 0,-66 0 0,-45 0 0,-22 0 0,-89 0 0,-21 0 0,-23 0 1</inkml:trace>
    </iact:actionData>
  </iact:action>
  <iact:action type="add" startTime="5217">
    <iact:property name="dataType"/>
    <iact:actionData xml:id="d2">
      <inkml:trace xmlns:inkml="http://www.w3.org/2003/InkML" xml:id="stk2" contextRef="#ctx0" brushRef="#br0">15128 4652 0,'0'-22'35,"-22"-45"-23,-22 45-5,-22-22 2,-1 22-1,1 0 1,-1-1 0,1-21-3,-45 22 1,45 0 1,-23 0 0,-44 0 1,44 22-1,23-23 1,-45 1-1,23 22 0,21 0-1,-21-22 1,-1 22-1,23 0 2,-23 0-1,23 0-1,-1 0 2,1 0-1,-23 0 0,23 0 1,-45 0-3,67 0 3,-1 0-2,1 22 2,0-22-1,-1 22 0,1-22 0,0 23 0,-1-23 0,1 22 0,-22 0 0,-1-22 1,1 22-2,-1 22 1,1-22 0,-1 1 0,23-1-1,0 0 1,0 0 1,-1 0-2,23 0 3,0 1-4,-22-1 2,22-22 1,-1 22-2,1 0 2,-22 0-1,22-22 0,-23 22 0,23 0 0,0 1 0,-22-23 0,44 22 0,-22-22 0,0 0 0,-1 0 1,-21 22-1,44 0-1,-22-22 9,0 0-6,0 22-4,0 0 2,-1 1 8,1-23-8,0 22 0,0 0 9,0 0-9,22 22 8,0-22-9,0 1 2,0 21-1,-22 22-1,22-44 2,0 23-2,0-23 1,0 0 0,0 0 0,0 23 1,0-23-2,0 0 1,22 22 0,0-22 1,0 23-2,0-1 6,0-22-7,1 0-1,21 0 2,-44 0 1,22 1 0,22-1 0,-22-22 1,1 22 0,21-22-1,-22 0-1,0 22 2,22-22-1,-21 0-1,21 22 1,-22-22 0,45 22 0,-23-22-1,0 0 1,0 0 1,1 23-1,-1-23-1,22 22 2,-21-22 1,-1 0-4,0 0 3,1 0-1,43 0 2,-21 0-4,-23 0 2,45 0-1,-23 0 1,23 0 0,44 0 0,-45 0-1,23 0 3,22 0-2,-22 0-1,21 0 2,-43 0-2,0 0 1,-23 0 0,-22 0 0,23 0-1,-45 0 2,22 0-1,-22 0 0,23 0 0,-23-22-1,44 22 1,-44-45 1,23 23 0,-1 22-1,-22-44 0,0 22 0,23-1 0,-23 1-1,22-22 3,-22 22-4,23-22 2,-23 21 7,-22 1-5,44 0-3,-44 0 2,0 0-1,0 0-1,22 0 1,0-1 0,-22-21-1,0 22 2,0 0-1,22 0 0,1-1 0,-23 1 0,22-22 7,0 22 1,0 0 1,-22 0-8,0-23 0,22 23-2,-22 0 1,22-22 0,-22 22 0,0-1-1,23 1 1,-23 0 0,0 0 0,0 0 8,0 0-8,22-1 8,-22 1 0,0 0 8,0 0-16,0 0 0,22 0 1,-22 0-1,0-1 0,0 1 0,0 0 8,0 0-8,0 0 50</inkml:trace>
    </iact:actionData>
  </iact:action>
  <iact:action type="add" startTime="13809">
    <iact:property name="dataType"/>
    <iact:actionData xml:id="d3">
      <inkml:trace xmlns:inkml="http://www.w3.org/2003/InkML" xml:id="stk3" contextRef="#ctx0" brushRef="#br0">21862 5870 0,'0'-22'107,"22"-22"-101,22 22 1,23-23 3,44 1-2,-45 22-2,0 0 2,1-23-1,-45 45 1,0 0 81</inkml:trace>
    </iact:actionData>
  </iact:action>
  <iact:action type="add" startTime="14258">
    <iact:property name="dataType"/>
    <iact:actionData xml:id="d4">
      <inkml:trace xmlns:inkml="http://www.w3.org/2003/InkML" xml:id="stk4" contextRef="#ctx0" brushRef="#br0">22128 5937 0,'0'22'122,"22"-44"-117,44 0 3,1-1-1,-1-21 1,1 0 0,43-23 0,-43 23 0,-23 44 1,23-22-2,-67 0 2,22 0-2</inkml:trace>
    </iact:actionData>
  </iact:action>
  <iact:action type="add" startTime="15913">
    <iact:property name="dataType"/>
    <iact:actionData xml:id="d5">
      <inkml:trace xmlns:inkml="http://www.w3.org/2003/InkML" xml:id="stk5" contextRef="#ctx0" brushRef="#br0">29902 5693 0,'0'-22'63,"0"0"-55,22-23 1,89 23 0,22-44-2,-44 44 3,66-23-3,-67 23-1,-21 0 2,-23 0 0,-22 22 1</inkml:trace>
    </iact:actionData>
  </iact:action>
  <iact:action type="add" startTime="16338">
    <iact:property name="dataType"/>
    <iact:actionData xml:id="d6">
      <inkml:trace xmlns:inkml="http://www.w3.org/2003/InkML" xml:id="stk6" contextRef="#ctx0" brushRef="#br0">30257 5804 0,'22'-22'95,"44"-23"-87,45-21-1,0-1 1,44-21 0,-22 21 0,-23 1 0</inkml:trace>
    </iact:actionData>
  </iact:action>
  <iact:action type="add" startTime="22888">
    <iact:property name="dataType"/>
    <iact:actionData xml:id="d7">
      <inkml:trace xmlns:inkml="http://www.w3.org/2003/InkML" xml:id="stk7" contextRef="#ctx0" brushRef="#br0">5139 7266 0,'22'0'23,"22"0"-14,45 0-1,44 0-1,111 0 3,44 0-3,132 0 2,245 0-1,-200 0 0,155 0 0,-22 0 0,-66 0 1,-156 0-3,-66 0 2,-66 0 0,-89 0-1,-66 0 2,-67 0-2,0 0 2</inkml:trace>
    </iact:actionData>
  </iact:action>
  <iact:action type="add" startTime="23521">
    <iact:property name="dataType"/>
    <iact:actionData xml:id="d8">
      <inkml:trace xmlns:inkml="http://www.w3.org/2003/InkML" xml:id="stk8" contextRef="#ctx0" brushRef="#br0">6778 7089 0,'89'0'39,"88"0"-30,89 0 0,44 0-3,88 0 2,156 0-1,-67 0 1,-66 0 3,-111 0-3,1 0-1,-112 0 0,-44 0 1,-66 0 0,-67 0 0,0 0 0</inkml:trace>
    </iact:actionData>
  </iact:action>
  <iact:action type="add" startTime="24240">
    <iact:property name="dataType"/>
    <iact:actionData xml:id="d9">
      <inkml:trace xmlns:inkml="http://www.w3.org/2003/InkML" xml:id="stk9" contextRef="#ctx0" brushRef="#br0">13024 7399 0,'22'0'128,"89"-22"-120,66-45 0,-22 45 0,67-22 0,-45 44 0,-22-45 0,-44 45 0,-45 0 0,-21 0 0</inkml:trace>
    </iact:actionData>
  </iact:action>
  <iact:action type="add" startTime="24705">
    <iact:property name="dataType"/>
    <iact:actionData xml:id="d10">
      <inkml:trace xmlns:inkml="http://www.w3.org/2003/InkML" xml:id="stk10" contextRef="#ctx0" brushRef="#br0">12758 7576 0,'-22'22'51,"44"-22"-30,67 0-13,22-44 0,0 44 1,21-22-2,23-23 0,23 23 0,21 0 1,45 0 1,-1-22-1,-43 21 0,-45 1 0,-45 0 0,-65 0 0,-23 22 0,0 0 0,-22-22 0</inkml:trace>
    </iact:actionData>
  </iact:action>
  <iact:action type="add" startTime="26257">
    <iact:property name="dataType"/>
    <iact:actionData xml:id="d11">
      <inkml:trace xmlns:inkml="http://www.w3.org/2003/InkML" xml:id="stk11" contextRef="#ctx0" brushRef="#br0">21131 7155 0,'89'-22'103,"110"0"-95,-66 0 1,88-1-2,-43 1 3,-90 0-3,23 0 0,-89 22 2,0 0-3</inkml:trace>
    </iact:actionData>
  </iact:action>
  <iact:action type="add" startTime="26731">
    <iact:property name="dataType"/>
    <iact:actionData xml:id="d12">
      <inkml:trace xmlns:inkml="http://www.w3.org/2003/InkML" xml:id="stk12" contextRef="#ctx0" brushRef="#br0">21574 7310 0,'66'0'70,"89"-44"-62,-44 22-1,22-45 1,-22 23 0,-45 22 0,1-23 1,-1 23-1</inkml:trace>
    </iact:actionData>
  </iact:action>
  <iact:action type="add" startTime="29713">
    <iact:property name="dataType"/>
    <iact:actionData xml:id="d13">
      <inkml:trace xmlns:inkml="http://www.w3.org/2003/InkML" xml:id="stk13" contextRef="#ctx0" brushRef="#br0">32029 7044 0,'22'0'61,"44"0"-57,-22 0 3,45 0 0,66-22 3,0-22-3,0 22 0,0 0 1,-22-1-1,-22 1 3,-89 22-2,0 0-1</inkml:trace>
    </iact:actionData>
  </iact:action>
  <iact:action type="add" startTime="30144">
    <iact:property name="dataType"/>
    <iact:actionData xml:id="d14">
      <inkml:trace xmlns:inkml="http://www.w3.org/2003/InkML" xml:id="stk14" contextRef="#ctx0" brushRef="#br0">32560 7377 0,'44'-45'87,"89"-21"-76,-22 22-4,0-23 0,0 1 2,-1 21-2,45-21 1</inkml:trace>
    </iact:actionData>
  </iact:action>
  <iact:action type="add" startTime="33008">
    <iact:property name="dataType"/>
    <iact:actionData xml:id="d15">
      <inkml:trace xmlns:inkml="http://www.w3.org/2003/InkML" xml:id="stk15" contextRef="#ctx0" brushRef="#br0">9148 8684 0,'0'-23'57,"0"1"-42,67 22-5,21-22-3,1-22 2,44 44-3,-23-22 2,1-1-1,0 1 1,0 0 0,-89 22 1,0 0-1,0 0 0</inkml:trace>
    </iact:actionData>
  </iact:action>
  <iact:action type="add" startTime="33434">
    <iact:property name="dataType"/>
    <iact:actionData xml:id="d16">
      <inkml:trace xmlns:inkml="http://www.w3.org/2003/InkML" xml:id="stk16" contextRef="#ctx0" brushRef="#br0">9525 8883 0,'22'0'74,"44"-22"-69,1 22 2,-1-22 1,67-1 0,-22-21 0,22 0 0,22 0 0,-67 21 0</inkml:trace>
    </iact:actionData>
  </iact:action>
  <iact:action type="add" startTime="35490">
    <iact:property name="dataType"/>
    <iact:actionData xml:id="d17">
      <inkml:trace xmlns:inkml="http://www.w3.org/2003/InkML" xml:id="stk17" contextRef="#ctx0" brushRef="#br0">10300 7465 0,'-44'0'58,"21"0"-52,1 0 2,0 0-1,0 0 17,0 0 6,0 0-13,0 0 8,-1 0-9,1 0 0,0 0 0,0 0 0,0 0 0,0 0-1,-1 0-6,1 0 6,0 0-5,0 0-2,0 22-2,-22-22 1,21 0 1,1 0 2,22 22-3,-22-22 1,0 0 1,0 0 15,0 23-17,22-1 18,-22-22-17,22 22-1,-23-22 3,23 22-3,-22 0 0,22 0 1,-22-22 0,22 23 1,0-1-1,0 0-1,0 0 2,0 22-3,0 1 11,0-23-1,0 22-8,0-22 0,0 23 8,0-23-8,0 22 10,0-22-3,0 0 1,0 0-8,0 1 8,0-1-1,0 0 1,0 0-8,0 0-1,0 0 2,0 0-2,22 1 10,0-1-8,-22 0-1,23-22 0,-1 22-1,0-22 2,0 22 7,0-22-8,22 22 9,-21-22-10,21 0 8,-22 0 3,0 0-11,0 0 3,0 0 10,1 23 13,-1-23-1,0 0-25,0 0 10,0 0-1,0 0 0,1 0 0,-1 0 10,0 0-10,-22-23-9,22 1 0,-22 0 1,22-22 0,0 22 0,0-1-1,-22-21 1,23 44 0,-1-44 0,0 22 8,0-23-8,-22 23 9,22 0-10,-22 0 1,0 0 10,0-22-2,0 21-8,0 1-1,-22-22 2,22 0 7,-22 44-8,0-23-1,22 1 2,-22 0-2,22 0 17,-23 22-15,1-22 7,0-22-2,0 21-5,0 1-1,-22-22 0,44 22 0,-45-23 1,23 23 7,0 22-8,22-22-1,-22 0 1,0 0 16</inkml:trace>
    </iact:actionData>
  </iact:action>
  <iact:action type="add" startTime="37658">
    <iact:property name="dataType"/>
    <iact:actionData xml:id="d18">
      <inkml:trace xmlns:inkml="http://www.w3.org/2003/InkML" xml:id="stk18" contextRef="#ctx0" brushRef="#br0">10300 8196 0,'22'-22'80,"44"22"-65,23-22-8,66-22 1,22 21 2,45 23-3,-1 0 2,1-22-3,-111 22 1,21-22 3,-109 22-3,-1 0 1</inkml:trace>
    </iact:actionData>
  </iact:action>
  <iact:action type="add" startTime="38098">
    <iact:property name="dataType"/>
    <iact:actionData xml:id="d19">
      <inkml:trace xmlns:inkml="http://www.w3.org/2003/InkML" xml:id="stk19" contextRef="#ctx0" brushRef="#br0">11274 7753 0,'-22'0'30,"44"0"-6,1 22-15,-1 0 7,0-22 96,0 23-97,22-1-7,-44 0 0,22-22 2,23 44-3,-23 1 0,22-23 1,-22 22-1,23 0 1,-45-22 1,44 23-1,-44-1 0,22-22 0,0 0 0,-22 0 1,0 1 223,0-1-217,-22-22 2,22 22-1,-22-22 0</inkml:trace>
    </iact:actionData>
  </iact:action>
  <iact:action type="add" startTime="45561">
    <iact:property name="dataType"/>
    <iact:actionData xml:id="d20">
      <inkml:trace xmlns:inkml="http://www.w3.org/2003/InkML" xml:id="stk20" contextRef="#ctx0" brushRef="#br0">23612 8418 0,'0'22'51,"66"-22"-14,45 0-30,44 0 1,44 0 1,67 0-2,-44 0 1,88 0 1,-44 0-2,-45 0 2,-44 0-1,-22 0-1,-88 0 1,-23 0 0,-22 0 8</inkml:trace>
    </iact:actionData>
  </iact:action>
  <iact:action type="add" startTime="46080">
    <iact:property name="dataType"/>
    <iact:actionData xml:id="d21">
      <inkml:trace xmlns:inkml="http://www.w3.org/2003/InkML" xml:id="stk21" contextRef="#ctx0" brushRef="#br0">24165 8506 0,'0'22'58,"67"1"-26,22-23-25,21 22 1,23-22 0,0 0 1,22 0-4,-22 0 3,-67 0 1,-43 0-1,21 0 1,-22 0-2,0 0 4</inkml:trace>
    </iact:actionData>
  </iact:action>
  <iact:action type="add" startTime="48641">
    <iact:property name="dataType"/>
    <iact:actionData xml:id="d22">
      <inkml:trace xmlns:inkml="http://www.w3.org/2003/InkML" xml:id="stk22" contextRef="#ctx0" brushRef="#br0">29659 8329 0,'44'0'83,"0"-22"-77,45 0 1,44 0 1,22-1-1,-45 1 1,46 0-1,-1 0 4,-23 0-5,-43 0 5,-23 22-7,-43 0 5,21-22-1</inkml:trace>
    </iact:actionData>
  </iact:action>
  <iact:action type="add" startTime="49153">
    <iact:property name="dataType"/>
    <iact:actionData xml:id="d23">
      <inkml:trace xmlns:inkml="http://www.w3.org/2003/InkML" xml:id="stk23" contextRef="#ctx0" brushRef="#br0">30234 8506 0,'23'0'66,"132"-22"-60,66 0 2,-22-22 0,23-1 0,-67 23 0,-44 22-1,-45 0 1,1-22-1</inkml:trace>
    </iact:actionData>
  </iact:action>
  <iact:action type="add" startTime="52714">
    <iact:property name="dataType"/>
    <iact:actionData xml:id="d24">
      <inkml:trace xmlns:inkml="http://www.w3.org/2003/InkML" xml:id="stk24" contextRef="#ctx0" brushRef="#br0">4209 9769 0,'22'0'49,"0"0"-43,22 0 2,45 0-1,88 0 1,45 0-1,43 0 2,23 0-1,89 0 0,-23 0 1,23 0-1,-67 0 1,-44 0-3,-23 0 2,-110 0-1,-22 0 2,-67 0-2</inkml:trace>
    </iact:actionData>
  </iact:action>
  <iact:action type="add" startTime="53244">
    <iact:property name="dataType"/>
    <iact:actionData xml:id="d25">
      <inkml:trace xmlns:inkml="http://www.w3.org/2003/InkML" xml:id="stk25" contextRef="#ctx0" brushRef="#br0">6158 9924 0,'22'0'95,"133"0"-89,89 0 1,44 0 2,0 0-2,22 0 1,44 0 0,-66 0 0,-44 0 0,-111 0-1,-67 0 1,-22 0 1</inkml:trace>
    </iact:actionData>
  </iact:action>
  <iact:action type="add" startTime="54424">
    <iact:property name="dataType"/>
    <iact:actionData xml:id="d26">
      <inkml:trace xmlns:inkml="http://www.w3.org/2003/InkML" xml:id="stk26" contextRef="#ctx0" brushRef="#br0">11872 9902 0,'0'-22'116,"67"22"-111,-1-22 3,45-23 1,-44 45-3,-1-22 3,-22 22-2,1 0 0,-1-22 1,-22 22 8</inkml:trace>
    </iact:actionData>
  </iact:action>
  <iact:action type="add" startTime="54881">
    <iact:property name="dataType"/>
    <iact:actionData xml:id="d27">
      <inkml:trace xmlns:inkml="http://www.w3.org/2003/InkML" xml:id="stk27" contextRef="#ctx0" brushRef="#br0">12116 10057 0,'22'-22'74,"45"0"-68,-1-23 1,67 1 2,-44 0-2,-23 22 1,23-1 0,-67 1 7</inkml:trace>
    </iact:actionData>
  </iact:action>
  <iact:action type="add" startTime="56201">
    <iact:property name="dataType"/>
    <iact:actionData xml:id="d28">
      <inkml:trace xmlns:inkml="http://www.w3.org/2003/InkML" xml:id="stk28" contextRef="#ctx0" brushRef="#br0">12138 9459 0,'45'-22'56,"-1"-1"-41,0 23-6,23-22 0,-1 0-2,1 22 0,-23 0 2,-22 0-2,0-22 0</inkml:trace>
    </iact:actionData>
  </iact:action>
  <iact:action type="add" startTime="56609">
    <iact:property name="dataType"/>
    <iact:actionData xml:id="d29">
      <inkml:trace xmlns:inkml="http://www.w3.org/2003/InkML" xml:id="stk29" contextRef="#ctx0" brushRef="#br0">12183 9171 0,'0'-22'115,"44"22"-109,0 0 1,-22 0 2,23 0-3,-23 0 2,0-22 0,0 22-1,45-23 3</inkml:trace>
    </iact:actionData>
  </iact:action>
  <iact:action type="add" startTime="57352">
    <iact:property name="dataType"/>
    <iact:actionData xml:id="d30">
      <inkml:trace xmlns:inkml="http://www.w3.org/2003/InkML" xml:id="stk30" contextRef="#ctx0" brushRef="#br0">13024 9149 0,'-22'0'91,"0"0"-85,0 0 2,0 22-1,22 22 1,0-22 0,0 0 8,0 1 9,0-1 22,44-22-31,-22 0-8,0 0 0,45 0 0,-1 0 0,-22 0 0,1 0 0,-23 0 0,0 0-1</inkml:trace>
    </iact:actionData>
  </iact:action>
  <iact:action type="add" startTime="57896">
    <iact:property name="dataType"/>
    <iact:actionData xml:id="d31">
      <inkml:trace xmlns:inkml="http://www.w3.org/2003/InkML" xml:id="stk31" contextRef="#ctx0" brushRef="#br0">13379 9060 0,'0'44'73,"0"23"-66,0-45 2,0 22-1,0-22 0,0 1 0,0-1 8,0 0 0</inkml:trace>
    </iact:actionData>
  </iact:action>
  <iact:action type="add" startTime="58377">
    <iact:property name="dataType"/>
    <iact:actionData xml:id="d32">
      <inkml:trace xmlns:inkml="http://www.w3.org/2003/InkML" xml:id="stk32" contextRef="#ctx0" brushRef="#br0">13667 9259 0,'22'0'19,"0"0"-14,-22 23 3,0 21 0,0-22 0,0 0-1,0 22 1,0-21 1,0-1-2,0 0 1</inkml:trace>
    </iact:actionData>
  </iact:action>
  <iact:action type="add" startTime="58753">
    <iact:property name="dataType"/>
    <iact:actionData xml:id="d33">
      <inkml:trace xmlns:inkml="http://www.w3.org/2003/InkML" xml:id="stk33" contextRef="#ctx0" brushRef="#br0">13910 9016 0,'0'22'51,"0"44"-44,0-21-1,0 43 3,0-43-2,0 21 0,22-22 1,-22-22 0,0 1 0,0-1 0</inkml:trace>
    </iact:actionData>
  </iact:action>
  <iact:action type="add" startTime="59131">
    <iact:property name="dataType"/>
    <iact:actionData xml:id="d34">
      <inkml:trace xmlns:inkml="http://www.w3.org/2003/InkML" xml:id="stk34" contextRef="#ctx0" brushRef="#br0">13977 9104 0,'22'-22'62,"0"0"-56,0 0 3,0 0 1,23 22-4,-1 0 10,-22 0-7,0 0-2,0 0 1,0 0 8,23 0 0,-45 22 8,0 0-16,0 22-1,0 1 1,0-1 1,0 0-1,-45-22 0,23 23-1,0-45 1,0 22 0,22 0 0,-22-22 122,44 0-106,22 0-16,-22 0 0,1 0 8,-1 0 39,0 0-39,-22 22-9,0 0 3,0 23-2,0-23 1,0 22-2,-22-22 1,-23 23-1,45-23 0,-44 0 1,0-22 0,22 22 1,-23 0 0,1-22 7,22 0-7,0 0-2,0 0 1,0 0 7,-1 0 34</inkml:trace>
    </iact:actionData>
  </iact:action>
  <iact:action type="add" startTime="60248">
    <iact:property name="dataType"/>
    <iact:actionData xml:id="d35">
      <inkml:trace xmlns:inkml="http://www.w3.org/2003/InkML" xml:id="stk35" contextRef="#ctx0" brushRef="#br0">14663 9193 0,'-22'0'67,"22"44"-61,0 23 2,0 21-2,22-43 3,-22 21-2,22-44 1,1 23 1,-23-23 7,0-89 64,22-21-71,22 21-2,-22 1 3,23-23-4,-1 67 1,-22-22 2,0-1-2,0 45 1,0-22 0</inkml:trace>
    </iact:actionData>
  </iact:action>
  <iact:action type="add" startTime="60796">
    <iact:property name="dataType"/>
    <iact:actionData xml:id="d36">
      <inkml:trace xmlns:inkml="http://www.w3.org/2003/InkML" xml:id="stk36" contextRef="#ctx0" brushRef="#br0">15106 9437 0,'0'0'7,"22"44"10,-22-22-4,0 0 51</inkml:trace>
    </iact:actionData>
  </iact:action>
  <iact:action type="add" startTime="61114">
    <iact:property name="dataType"/>
    <iact:actionData xml:id="d37">
      <inkml:trace xmlns:inkml="http://www.w3.org/2003/InkML" xml:id="stk37" contextRef="#ctx0" brushRef="#br0">15505 9193 0,'0'-22'35,"22"22"-31,-22 44 4,0 23 0,0 21-1,0 1 1,0-23 0,0 1 0,0-23 0,0-22 0,0 0 0,0 0 0,0-44 75,0-44-77,0-23 2,0 1-1,0 21 1,0 1 0,0 21-1,0 23 2,0 0-2,0 0 9,0 0 65,0 0-64,44 0 7,-21 22-17,-1-23 2,0 23 45,-22-22-36,22 22-10,0-22 1,0 0-1,0 0 6,1 22 1,-1 0-6</inkml:trace>
    </iact:actionData>
  </iact:action>
  <iact:action type="add" startTime="62681">
    <iact:property name="dataType"/>
    <iact:actionData xml:id="d38">
      <inkml:trace xmlns:inkml="http://www.w3.org/2003/InkML" xml:id="stk38" contextRef="#ctx0" brushRef="#br0">12781 8750 0,'0'66'47,"0"23"-39,0 0 0,0-45 1,0 22-2,0-43 1,0-1 0,0 0 9,0-111 63,0 23-72,0-23 0,22-22-2,0 67 3,0-44 0,0 65-2,0-65 3,23 66-3,-45-1 3,22 23-4,-22-22 0,22 22 3</inkml:trace>
    </iact:actionData>
  </iact:action>
  <iact:action type="add" startTime="63410">
    <iact:property name="dataType"/>
    <iact:actionData xml:id="d39">
      <inkml:trace xmlns:inkml="http://www.w3.org/2003/InkML" xml:id="stk39" contextRef="#ctx0" brushRef="#br0">12825 8861 0,'22'0'34,"45"0"-29,-1 0 2,-22-22 1,23-1 0,-23 23-1,-22 0 1,0 0 1,0-22-1</inkml:trace>
    </iact:actionData>
  </iact:action>
  <iact:action type="add" startTime="63757">
    <iact:property name="dataType"/>
    <iact:actionData xml:id="d40">
      <inkml:trace xmlns:inkml="http://www.w3.org/2003/InkML" xml:id="stk40" contextRef="#ctx0" brushRef="#br0">13179 8905 0,'0'0'2,"0"22"42,0 0-30,0 0 2,0 1-9,0-1 2,0 0 6,0 0-6</inkml:trace>
    </iact:actionData>
  </iact:action>
  <iact:action type="add" startTime="64529">
    <iact:property name="dataType"/>
    <iact:actionData xml:id="d41">
      <inkml:trace xmlns:inkml="http://www.w3.org/2003/InkML" xml:id="stk41" contextRef="#ctx0" brushRef="#br0">15284 9282 0,'0'-45'30,"44"23"-21,22 22-2,1-22 1,-1 0 1,-22 0-2,1 0 1,-1-1 1,-22 23 7</inkml:trace>
    </iact:actionData>
  </iact:action>
  <iact:action type="add" startTime="65385">
    <iact:property name="dataType"/>
    <iact:actionData xml:id="d42">
      <inkml:trace xmlns:inkml="http://www.w3.org/2003/InkML" xml:id="stk42" contextRef="#ctx0" brushRef="#br0">15084 9902 0,'67'0'49,"66"-44"-42,44-1 4,22 1-6,-22-23 3,0 23-2,-44 0 3,-44 22-1,-45 0 0,-22 22 9</inkml:trace>
    </iact:actionData>
  </iact:action>
  <iact:action type="add" startTime="73003">
    <iact:property name="dataType"/>
    <iact:actionData xml:id="d43">
      <inkml:trace xmlns:inkml="http://www.w3.org/2003/InkML" xml:id="stk43" contextRef="#ctx0" brushRef="#br0">11895 9968 0,'44'0'69,"67"-44"-60,44 44-2,22-22 1,-22-22 0,-22 21 0,-67 23 0,-44 0 0,1 0 0</inkml:trace>
    </iact:actionData>
  </iact:action>
  <iact:action type="add" startTime="73419">
    <iact:property name="dataType"/>
    <iact:actionData xml:id="d44">
      <inkml:trace xmlns:inkml="http://www.w3.org/2003/InkML" xml:id="stk44" contextRef="#ctx0" brushRef="#br0">12116 10190 0,'22'0'41,"45"-22"-35,-23-1 2,22 1-1,67 0 0,-44 22 2,22 0-2,-1 0 1,-21 0 0</inkml:trace>
    </iact:actionData>
  </iact:action>
  <iact:action type="add" startTime="75889">
    <iact:property name="dataType"/>
    <iact:actionData xml:id="d45">
      <inkml:trace xmlns:inkml="http://www.w3.org/2003/InkML" xml:id="stk45" contextRef="#ctx0" brushRef="#br0">23722 9968 0,'23'0'42,"65"-22"-35,89-44 0,23-23 1,21 23 0,23 21 1,0-21-3,-67 66 2,-22-22 0,-89 0 0,-21 22-1,-23 0 2,0 0 48,-44 44-50</inkml:trace>
    </iact:actionData>
  </iact:action>
  <iact:action type="add" startTime="76324">
    <iact:property name="dataType"/>
    <iact:actionData xml:id="d46">
      <inkml:trace xmlns:inkml="http://www.w3.org/2003/InkML" xml:id="stk46" contextRef="#ctx0" brushRef="#br0">24165 10057 0,'67'0'51,"44"-22"-42,-23-23-1,67 23 0,0-22 0,0 0 1,-22 22-1,-44-1 0,66 23-1</inkml:trace>
    </iact:actionData>
  </iact:action>
  <iact:action type="add" startTime="78091">
    <iact:property name="dataType"/>
    <iact:actionData xml:id="d47">
      <inkml:trace xmlns:inkml="http://www.w3.org/2003/InkML" xml:id="stk47" contextRef="#ctx0" brushRef="#br0">30013 9902 0,'22'0'41,"22"0"-26,23 0-9,21 0 2,1 0 0,66-22 3,67-23-8,-23 23 5,-44 0 0,22 0 0,-88 0 1,22 22-1,-89-22 1</inkml:trace>
    </iact:actionData>
  </iact:action>
  <iact:action type="add" startTime="78523">
    <iact:property name="dataType"/>
    <iact:actionData xml:id="d48">
      <inkml:trace xmlns:inkml="http://www.w3.org/2003/InkML" xml:id="stk48" contextRef="#ctx0" brushRef="#br0">30677 10323 0,'23'-22'63,"109"-23"-58,112-21 3,66 21 0,22-43 1,89-1-1</inkml:trace>
    </iact:actionData>
  </iact:action>
  <iact:action type="add" startTime="80609">
    <iact:property name="dataType"/>
    <iact:actionData xml:id="d49">
      <inkml:trace xmlns:inkml="http://www.w3.org/2003/InkML" xml:id="stk49" contextRef="#ctx0" brushRef="#br0">10433 11475 0,'22'0'74,"67"0"-68,-1 0 1,1 0 1,21 0 1,-43 0-1,-1 0-1,-21 0 1,-1-23 0,-22 23 7</inkml:trace>
    </iact:actionData>
  </iact:action>
  <iact:action type="add" startTime="81009">
    <iact:property name="dataType"/>
    <iact:actionData xml:id="d50">
      <inkml:trace xmlns:inkml="http://www.w3.org/2003/InkML" xml:id="stk50" contextRef="#ctx0" brushRef="#br0">10831 11585 0,'23'0'104,"65"-22"-97,1 22 1,-23 0 0,23-22 0,22 0 0,-1 22 0</inkml:trace>
    </iact:actionData>
  </iact:action>
  <iact:action type="add" startTime="86194">
    <iact:property name="dataType"/>
    <iact:actionData xml:id="d51">
      <inkml:trace xmlns:inkml="http://www.w3.org/2003/InkML" xml:id="stk51" contextRef="#ctx0" brushRef="#br0">22394 11607 0,'44'-22'70,"0"22"-61,45-22-2,44 0 2,0 0-1,22 22 0,-23-22-1,-43 0 1,-23-1-1,-21 23 3,-23 0-2,0 0 0</inkml:trace>
    </iact:actionData>
  </iact:action>
  <iact:action type="add" startTime="86593">
    <iact:property name="dataType"/>
    <iact:actionData xml:id="d52">
      <inkml:trace xmlns:inkml="http://www.w3.org/2003/InkML" xml:id="stk52" contextRef="#ctx0" brushRef="#br0">22947 11807 0,'67'-67'102,"43"23"-93,45-22-1,23 21 0,-23 1-1,-45 0 2</inkml:trace>
    </iact:actionData>
  </iact:action>
  <iact:action type="add" startTime="87632">
    <iact:property name="dataType"/>
    <iact:actionData xml:id="d53">
      <inkml:trace xmlns:inkml="http://www.w3.org/2003/InkML" xml:id="stk53" contextRef="#ctx0" brushRef="#br0">29216 11164 0,'66'0'116,"0"-22"-112,23-22 5,-45 44-2,45-44 2,-67 22 0,0 22-3,0 0 2</inkml:trace>
    </iact:actionData>
  </iact:action>
  <iact:action type="add" startTime="88042">
    <iact:property name="dataType"/>
    <iact:actionData xml:id="d54">
      <inkml:trace xmlns:inkml="http://www.w3.org/2003/InkML" xml:id="stk54" contextRef="#ctx0" brushRef="#br0">29636 11120 0,'0'22'70,"0"0"-54,-22-22-8,0 45 8,22-23 8,-22 0-16,22 0 1,-44 22 2,-1-21 1</inkml:trace>
    </iact:actionData>
  </iact:action>
  <iact:action type="add" startTime="88280">
    <iact:property name="dataType"/>
    <iact:actionData xml:id="d55">
      <inkml:trace xmlns:inkml="http://www.w3.org/2003/InkML" xml:id="stk55" contextRef="#ctx0" brushRef="#br0">29481 11364 0,'45'-45'120,"21"23"-111,23-44-2,21 22 1,-21-1 0,0 1 0,-45 22 1,0 0-2</inkml:trace>
    </iact:actionData>
  </iact:action>
  <iact:action type="add" startTime="90209">
    <iact:property name="dataType"/>
    <iact:actionData xml:id="d56">
      <inkml:trace xmlns:inkml="http://www.w3.org/2003/InkML" xml:id="stk56" contextRef="#ctx0" brushRef="#br0">9325 12427 0,'0'-22'91,"22"22"-54,23-22-29,21 0 0,1 22 0,-1-45-1,23 23 1,44-22 0,-89 22-1,44 0 2</inkml:trace>
    </iact:actionData>
  </iact:action>
  <iact:action type="add" startTime="90664">
    <iact:property name="dataType"/>
    <iact:actionData xml:id="d57">
      <inkml:trace xmlns:inkml="http://www.w3.org/2003/InkML" xml:id="stk57" contextRef="#ctx0" brushRef="#br0">9680 12494 0,'22'-45'99,"44"23"-93,1 0 1,-23 0 1,45 0 0,-23-1 1,1 23-1,-45 0-1</inkml:trace>
    </iact:actionData>
  </iact:action>
  <iact:action type="add" startTime="97145">
    <iact:property name="dataType"/>
    <iact:actionData xml:id="d58">
      <inkml:trace xmlns:inkml="http://www.w3.org/2003/InkML" xml:id="stk58" contextRef="#ctx0" brushRef="#br0">21286 12228 0,'44'0'82,"23"-22"-75,-23-1 0,23 23 1,-23-22 1,0 0-3,-22 22 2,0 0 8</inkml:trace>
    </iact:actionData>
  </iact:action>
  <iact:action type="add" startTime="97521">
    <iact:property name="dataType"/>
    <iact:actionData xml:id="d59">
      <inkml:trace xmlns:inkml="http://www.w3.org/2003/InkML" xml:id="stk59" contextRef="#ctx0" brushRef="#br0">21375 12338 0,'88'-22'104,"23"-22"-96,0 0 0,44 22 1,0-23-3</inkml:trace>
    </iact:actionData>
  </iact:action>
  <iact:action type="add" startTime="99336">
    <iact:property name="dataType"/>
    <iact:actionData xml:id="d60">
      <inkml:trace xmlns:inkml="http://www.w3.org/2003/InkML" xml:id="stk60" contextRef="#ctx0" brushRef="#br0">29260 12560 0,'22'0'124,"22"0"-119,1-66 4,21 21 0,-22 1-5,1 22 4,21-23 0,-22 45 0,-21 0 1,-1 0 0,-22-22-1</inkml:trace>
    </iact:actionData>
  </iact:action>
  <iact:action type="add" startTime="99772">
    <iact:property name="dataType"/>
    <iact:actionData xml:id="d61">
      <inkml:trace xmlns:inkml="http://www.w3.org/2003/InkML" xml:id="stk61" contextRef="#ctx0" brushRef="#br0">29548 12826 0,'-22'22'64,"66"-66"-42,0-23-15,67 1 0,44 21 0,44-43 2,-21-1-1</inkml:trace>
    </iact:actionData>
  </iact:action>
  <iact:action type="add" startTime="102514">
    <iact:property name="dataType"/>
    <iact:actionData xml:id="d62">
      <inkml:trace xmlns:inkml="http://www.w3.org/2003/InkML" xml:id="stk62" contextRef="#ctx0" brushRef="#br0">10433 13978 0,'44'0'73,"45"0"-66,44-45 0,-1 23 2,-43-22-2,-23 44-1,-21-22 3,-1 22-2,-22 0 1</inkml:trace>
    </iact:actionData>
  </iact:action>
  <iact:action type="add" startTime="102898">
    <iact:property name="dataType"/>
    <iact:actionData xml:id="d63">
      <inkml:trace xmlns:inkml="http://www.w3.org/2003/InkML" xml:id="stk63" contextRef="#ctx0" brushRef="#br0">10854 14221 0,'44'0'90,"44"-66"-85,-21 44 4,-1 0-4,45-45 3,-44 45 1,21 0-2,-21 0 1,-23-1 0,-22 23 1</inkml:trace>
    </iact:actionData>
  </iact:action>
  <iact:action type="add" startTime="110073">
    <iact:property name="dataType"/>
    <iact:actionData xml:id="d64">
      <inkml:trace xmlns:inkml="http://www.w3.org/2003/InkML" xml:id="stk64" contextRef="#ctx0" brushRef="#br0">22659 13911 0,'0'-44'83,"111"44"-78,44-67 2,22 1 1,67 22 0,-23-23 2,1 1-3,-45 44 0,-44-23 1,22 1 0,-111 22-1,1 22 1</inkml:trace>
    </iact:actionData>
  </iact:action>
  <iact:action type="add" startTime="110529">
    <iact:property name="dataType"/>
    <iact:actionData xml:id="d65">
      <inkml:trace xmlns:inkml="http://www.w3.org/2003/InkML" xml:id="stk65" contextRef="#ctx0" brushRef="#br0">23213 14066 0,'-22'22'70,"44"-44"-53,89-22-9,66-23-1,-66 23 2,22 0 1,0-23-3,-1 23 0</inkml:trace>
    </iact:actionData>
  </iact:action>
  <iact:action type="add" startTime="111497">
    <iact:property name="dataType"/>
    <iact:actionData xml:id="d66">
      <inkml:trace xmlns:inkml="http://www.w3.org/2003/InkML" xml:id="stk66" contextRef="#ctx0" brushRef="#br0">27732 13380 0,'22'0'82,"0"22"-76,0-22 1,0 0 1,0 22 0,0 0 16,1-22-8,-1 0 48,22 0-55,-22 0-1,45-22-1,-23 0 2,45-45-2,-23 23 0,23-23 2,-23 45-1,-22-44 1,1 66-2,-1-44 1,-44 21 0,44 23 0</inkml:trace>
    </iact:actionData>
  </iact:action>
  <iact:action type="add" startTime="114434">
    <iact:property name="dataType"/>
    <iact:actionData xml:id="d67">
      <inkml:trace xmlns:inkml="http://www.w3.org/2003/InkML" xml:id="stk67" contextRef="#ctx0" brushRef="#br0">9525 15107 0,'44'0'88,"22"0"-81,23 0 1,88-66 0,-66 44-1,22-23 2,0 1-2,-45 22 1,23-22 0,-44 44-1,-45 0 1,-22-22 1</inkml:trace>
    </iact:actionData>
  </iact:action>
  <iact:action type="add" startTime="114896">
    <iact:property name="dataType"/>
    <iact:actionData xml:id="d68">
      <inkml:trace xmlns:inkml="http://www.w3.org/2003/InkML" xml:id="stk68" contextRef="#ctx0" brushRef="#br0">9879 15152 0,'22'0'74,"111"-45"-66,0 23-2,0-22 4,22 0-2,-66 21-2,21-21 2,-65 44 0,-23 0 0,0 0 2,-22-22-4</inkml:trace>
    </iact:actionData>
  </iact:action>
  <iact:action type="add" startTime="117017">
    <iact:property name="dataType"/>
    <iact:actionData xml:id="d69">
      <inkml:trace xmlns:inkml="http://www.w3.org/2003/InkML" xml:id="stk69" contextRef="#ctx0" brushRef="#br0">20533 15152 0,'0'-45'106,"89"1"-99,21-22-1,1 43 2,0-21 0,0 0 0,-45 0 1,0 21-1,-21 1 0</inkml:trace>
    </iact:actionData>
  </iact:action>
  <iact:action type="add" startTime="117417">
    <iact:property name="dataType"/>
    <iact:actionData xml:id="d70">
      <inkml:trace xmlns:inkml="http://www.w3.org/2003/InkML" xml:id="stk70" contextRef="#ctx0" brushRef="#br0">20688 15329 0,'0'-22'40,"89"0"-32,21-45 0,-43 23-1,66-23 1,-23 23 0,23 22 0,22-22 0,0-45 0,23 23 0,21-1 0</inkml:trace>
    </iact:actionData>
  </iact:action>
  <iact:action type="add" startTime="118985">
    <iact:property name="dataType"/>
    <iact:actionData xml:id="d71">
      <inkml:trace xmlns:inkml="http://www.w3.org/2003/InkML" xml:id="stk71" contextRef="#ctx0" brushRef="#br0">28263 15063 0,'-22'0'66,"44"-44"-52,0-1-6,45 1 0,43-22 0,-43 21-2,66 1 3,0-22 0,-45 43-1,-21 1-2,-23 0 4,23-22-2,-45 44-1</inkml:trace>
    </iact:actionData>
  </iact:action>
  <iact:action type="add" startTime="119368">
    <iact:property name="dataType"/>
    <iact:actionData xml:id="d72">
      <inkml:trace xmlns:inkml="http://www.w3.org/2003/InkML" xml:id="stk72" contextRef="#ctx0" brushRef="#br0">28551 15085 0,'67'-44'95,"88"-45"-86,66-21-1,178-68 0</inkml:trace>
    </iact:actionData>
  </iact:action>
  <iact:action type="add" startTime="128465">
    <iact:property name="dataType"/>
    <iact:actionData xml:id="d73">
      <inkml:trace xmlns:inkml="http://www.w3.org/2003/InkML" xml:id="stk73" contextRef="#ctx0" brushRef="#br0">9680 16702 0,'22'-44'58,"44"22"-52,45-45 2,-45 23 1,67-22-3,22-1 2,0 1 0,-22 21 0,0-21 0,-44 44 0,22-23-1,-67 23 10</inkml:trace>
    </iact:actionData>
  </iact:action>
  <iact:action type="add" startTime="128920">
    <iact:property name="dataType"/>
    <iact:actionData xml:id="d74">
      <inkml:trace xmlns:inkml="http://www.w3.org/2003/InkML" xml:id="stk74" contextRef="#ctx0" brushRef="#br0">10477 16591 0,'0'-22'90,"44"-22"-82,67-22-2,44-1 3,0-21-2,0 21 1,0-22 0,45 1 0,-67 21-1,22-21 2</inkml:trace>
    </iact:actionData>
  </iact:action>
  <iact:action type="add" startTime="131937">
    <iact:property name="dataType"/>
    <iact:actionData xml:id="d75">
      <inkml:trace xmlns:inkml="http://www.w3.org/2003/InkML" xml:id="stk75" contextRef="#ctx0" brushRef="#br0">22349 16459 0,'22'0'40,"23"0"-22,21 0-12,1-45 3,21 23-1,45-44-2,-22 21 2,0 1 0,-1 22 0,-43 0 0,-45 22 0,0 0 0</inkml:trace>
    </iact:actionData>
  </iact:action>
  <iact:action type="add" startTime="132289">
    <iact:property name="dataType"/>
    <iact:actionData xml:id="d76">
      <inkml:trace xmlns:inkml="http://www.w3.org/2003/InkML" xml:id="stk76" contextRef="#ctx0" brushRef="#br0">22726 16747 0,'-22'0'25,"44"-23"5,0 1-22,0-22-1,22 22 1,1-23 1,43-43-1,-66 66 0,45-45 1,44 23-2,-1 0 2,-21-1-2,22 1 0,-1 0 2</inkml:trace>
    </iact:actionData>
  </iact:action>
  <iact:action type="add" startTime="134521">
    <iact:property name="dataType"/>
    <iact:actionData xml:id="d77">
      <inkml:trace xmlns:inkml="http://www.w3.org/2003/InkML" xml:id="stk77" contextRef="#ctx0" brushRef="#br0">27754 16237 0,'0'-22'29,"-22"44"-19,-1-22-1,1 22 3,22 0-7,-22 1 1,0-1 12</inkml:trace>
    </iact:actionData>
  </iact:action>
  <iact:action type="add" startTime="134688">
    <iact:property name="dataType"/>
    <iact:actionData xml:id="d78">
      <inkml:trace xmlns:inkml="http://www.w3.org/2003/InkML" xml:id="stk78" contextRef="#ctx0" brushRef="#br0">27643 16326 0,'22'-22'92,"45"-23"-87,-1 1 3,45 0 1,-67-1-2,0 23 0,23-22 2,-23 22-2,-22 22 1</inkml:trace>
    </iact:actionData>
  </iact:action>
  <iact:action type="add" startTime="135049">
    <iact:property name="dataType"/>
    <iact:actionData xml:id="d79">
      <inkml:trace xmlns:inkml="http://www.w3.org/2003/InkML" xml:id="stk79" contextRef="#ctx0" brushRef="#br0">27732 16392 0,'22'-22'107,"66"-67"-102,112-44 4,21 1-3</inkml:trace>
    </iact:actionData>
  </iact:action>
  <iact:action type="add" startTime="138777">
    <iact:property name="dataType"/>
    <iact:actionData xml:id="d80">
      <inkml:trace xmlns:inkml="http://www.w3.org/2003/InkML" xml:id="stk80" contextRef="#ctx0" brushRef="#br0">10544 17943 0,'22'-45'48,"0"45"-41,44-44 0,45 0 2,-22-23-1,21 23-1,-43 0 2,21-1-1,1-21 2,-23 44-3,23-22 1,-45 21 0,1-21-1,-23 44 1</inkml:trace>
    </iact:actionData>
  </iact:action>
  <iact:action type="add" startTime="139353">
    <iact:property name="dataType"/>
    <iact:actionData xml:id="d81">
      <inkml:trace xmlns:inkml="http://www.w3.org/2003/InkML" xml:id="stk81" contextRef="#ctx0" brushRef="#br0">10765 17943 0,'44'-67'87,"45"45"-78,88-67 0,22 23-3,45 22 3,0-23-2,-45 1 2,23-23-3,-45 45 3</inkml:trace>
    </iact:actionData>
  </iact:action>
  <iact:action type="add" startTime="140193">
    <iact:property name="dataType"/>
    <iact:actionData xml:id="d82">
      <inkml:trace xmlns:inkml="http://www.w3.org/2003/InkML" xml:id="stk82" contextRef="#ctx0" brushRef="#br0">20267 18186 0,'44'0'65,"23"-22"-59,-1 0 2,45-22 0,22 22 0,22-45 0,0 23 0,22-23 0,0 23-1,-21 0 2,-46 22-2,-65 22 2,-23 0-2</inkml:trace>
    </iact:actionData>
  </iact:action>
  <iact:action type="add" startTime="140602">
    <iact:property name="dataType"/>
    <iact:actionData xml:id="d83">
      <inkml:trace xmlns:inkml="http://www.w3.org/2003/InkML" xml:id="stk83" contextRef="#ctx0" brushRef="#br0">20644 18319 0,'22'0'90,"44"-44"-85,67-22 2,44-1 3,1 1-4,21-1 3,22 1-2,-21 21 1</inkml:trace>
    </iact:actionData>
  </iact:action>
  <iact:action type="add" startTime="144007">
    <iact:property name="dataType"/>
    <iact:actionData xml:id="d84">
      <inkml:trace xmlns:inkml="http://www.w3.org/2003/InkML" xml:id="stk84" contextRef="#ctx0" brushRef="#br0">27997 18098 0,'0'22'42,"23"-22"-35,21 0 1,44-44 0,-21 21-1,21-21 1,67 0 1,-22 22-1,-44 0-1,66-23 1,-44 1 0,-45 44 1,-21-22 0,-1 0-2,-22 22 1,0 0 1</inkml:trace>
    </iact:actionData>
  </iact:action>
  <iact:action type="add" startTime="144410">
    <iact:property name="dataType"/>
    <iact:actionData xml:id="d85">
      <inkml:trace xmlns:inkml="http://www.w3.org/2003/InkML" xml:id="stk85" contextRef="#ctx0" brushRef="#br0">28618 18319 0,'0'-22'103,"66"-66"-96,0 21 0,67-22 1,45 1 1,-1-23-2,-22 45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7:09:33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604">
    <iact:property name="dataType"/>
    <iact:actionData xml:id="d0">
      <inkml:trace xmlns:inkml="http://www.w3.org/2003/InkML" xml:id="stk0" contextRef="#ctx0" brushRef="#br0">26513 2149 0,'22'0'31,"1"0"0,21 0-23,-22 44 9,0 1-10,0-23 1,1-22 74,21 0-75,0 0 1,45-22 0,21-23 0,1-43 0,22-1 0,22 0 0,-44 1 0,0 21-1,-67 23 2,-22 22 8,0 22 103,23-22-113</inkml:trace>
    </iact:actionData>
  </iact:action>
  <iact:action type="add" startTime="17148">
    <iact:property name="dataType"/>
    <iact:actionData xml:id="d1">
      <inkml:trace xmlns:inkml="http://www.w3.org/2003/InkML" xml:id="stk1" contextRef="#ctx0" brushRef="#br0">8927 3522 0,'22'22'73,"44"-22"-65,45 0-2,-45 0 2,23-22-1,0 22 1,43 0 1,-43 0-1,0 0-1,-23 0 3,-22 0-2,-21 0 0,-1 0-1</inkml:trace>
    </iact:actionData>
  </iact:action>
  <iact:action type="add" startTime="17711">
    <iact:property name="dataType"/>
    <iact:actionData xml:id="d2">
      <inkml:trace xmlns:inkml="http://www.w3.org/2003/InkML" xml:id="stk2" contextRef="#ctx0" brushRef="#br0">9591 3567 0,'22'0'21,"67"0"-13,44 0-1,66 0 2,0 0-2,23 0 1,-1 0 0,23 0-1,-67 0 2,-66 0-2,-45 0 2,-21 0-2,-23 0 17</inkml:trace>
    </iact:actionData>
  </iact:action>
  <iact:action type="add" startTime="31716">
    <iact:property name="dataType"/>
    <iact:actionData xml:id="d3">
      <inkml:trace xmlns:inkml="http://www.w3.org/2003/InkML" xml:id="stk3" contextRef="#ctx0" brushRef="#br0">16347 4298 0,'44'0'71,"0"0"-62,23-23-1,21 1-1,1 22 2,44-22-2,-22 0 0,21 22 1,-43 0 1,0 0-1,-23-22-1,-44 22 10</inkml:trace>
    </iact:actionData>
  </iact:action>
  <iact:action type="add" startTime="32228">
    <iact:property name="dataType"/>
    <iact:actionData xml:id="d4">
      <inkml:trace xmlns:inkml="http://www.w3.org/2003/InkML" xml:id="stk4" contextRef="#ctx0" brushRef="#br0">17011 4364 0,'22'0'79,"45"0"-72,88-22 3,-67 22-2,45-22 0,0 0-1,-22-1 0,-45 23 2,23-22-1,-67 22-1</inkml:trace>
    </iact:actionData>
  </iact:action>
  <iact:action type="add" startTime="35820">
    <iact:property name="dataType"/>
    <iact:actionData xml:id="d5">
      <inkml:trace xmlns:inkml="http://www.w3.org/2003/InkML" xml:id="stk5" contextRef="#ctx0" brushRef="#br0">28108 4320 0,'22'-22'86,"0"-1"-77,45 1-2,44-44 1,-45-1 0,45 1 4,44-45-8,-44 67 4,44-89 0,-67 89 0,-21-23 0,-23 45 0</inkml:trace>
    </iact:actionData>
  </iact:action>
  <iact:action type="add" startTime="39460">
    <iact:property name="dataType"/>
    <iact:actionData xml:id="d6">
      <inkml:trace xmlns:inkml="http://www.w3.org/2003/InkML" xml:id="stk6" contextRef="#ctx0" brushRef="#br0">12692 5272 0,'22'0'81,"0"0"-74,23 0 1,21 0 0,23 0 0,-23 0-1,45 0 1,22 0 0,-23 0-1,1 0 2,0 0-2,-45 0 2,1 0-2,-23 0 2,-22 0-1</inkml:trace>
    </iact:actionData>
  </iact:action>
  <iact:action type="add" startTime="39939">
    <iact:property name="dataType"/>
    <iact:actionData xml:id="d7">
      <inkml:trace xmlns:inkml="http://www.w3.org/2003/InkML" xml:id="stk7" contextRef="#ctx0" brushRef="#br0">13157 5472 0,'44'0'88,"23"0"-80,44 0 0,22 0 0,-45 0 0,1 0 0,-1 0-1,1 0 2,-45 0-1,-22 0 0,1 0 0</inkml:trace>
    </iact:actionData>
  </iact:action>
  <iact:action type="add" startTime="43764">
    <iact:property name="dataType"/>
    <iact:actionData xml:id="d8">
      <inkml:trace xmlns:inkml="http://www.w3.org/2003/InkML" xml:id="stk8" contextRef="#ctx0" brushRef="#br0">28928 5206 0,'22'22'64,"0"-22"-50,-22-22-5,44 22-2,1 0 2,-23 0-2,22-22 3,0-1-3,1 23 1,65-44 0,-65 22 0,-1 0 0,0 22 0,1-22 0,21 0 0,-22-1-1,1 23 1,-23 0 2,0-22-3</inkml:trace>
    </iact:actionData>
  </iact:action>
  <iact:action type="add" startTime="44244">
    <iact:property name="dataType"/>
    <iact:actionData xml:id="d9">
      <inkml:trace xmlns:inkml="http://www.w3.org/2003/InkML" xml:id="stk9" contextRef="#ctx0" brushRef="#br0">29304 5228 0,'-22'22'73,"88"-22"-50,67 0-16,-44 0 1,44-44 0,22-1 1,-89 1-2,-21 22 1,21 0 0,-44 0 3</inkml:trace>
    </iact:actionData>
  </iact:action>
  <iact:action type="add" startTime="59779">
    <iact:property name="dataType"/>
    <iact:actionData xml:id="d10">
      <inkml:trace xmlns:inkml="http://www.w3.org/2003/InkML" xml:id="stk10" contextRef="#ctx0" brushRef="#br0">1617 9082 0,'-22'0'109,"0"0"-42,0 0-51,0 0-8,-23 22 0,23-22-1,-22 45 10,22-45-9,0 0 0,-1 0 1,23 22-2,-22-22 1,0 0-1,22 22 10,-22 0-1,0 0 7,0-22-6,0 22-10,-1 1 18,23-1-18,-22-22 1,0 22 0,22 0 9,-22 0-10,22 0 1,0 0 2,-22 1-2,22-1 0,0 22 8,-22 0-9,22-21 1,-23 21 0,1 0 0,22-22 0,0 0-1,0 1 3,0 21-4,-22 0 2,22-22 0,-22 45 0,22-45 1,0 44-2,0-21 1,0 21 0,0-22 0,0 1 0,0-1 0,0 0 1,0 1-1,0-23 0,0 0 2,0 22-3,0 1 0,0-1 1,0 0 1,22-22-2,0 23 1,0-1 0,-22 0-1,45-22 1,-23 45 3,0-23-4,0-22 1,23 23-1,-23-1 1,0-44 0,-22 22 0,0 0 7,22-22 2,0 0 23,22 0-25,1-22-7,21 0 0,1 0 1,-23-23-2,-22 45 1,45-22 1,-45 0-2,0 22 1,22-22 0,0-22 1,-21 44 0,-1-22-2,22-23 11,0 45-12,1-66 1,-23 66 1,0-22-1,0 0 3,0-1-2,0-21 0,1 22 1,-1-22-1,0-1 1,0 1-2,-22-22 0,0 21 1,0 1-1,0-23 2,0 1-1,0 22 0,0-1 0,0-21-1,0 44 2,0-45-1,0 23-1,0 0 1,0-23 0,0 23 0,0 0 9,-22-1-8,22 1 6,0 22-7,-22 0 0,0 0 0,22-1 0,0-21 0,-23 44 0,1-44-1,0 22 0,22-23 2,-44 23-1,22 0 0,-23-22 0,23 22 1,0 0-1,-22-1 1,-45-21-2,67 22 1,-67 0 0,1 0-1,21 22 2,1-23 0,-1 23-1,23-22-1,0 22 1,0 0-1,-1 0 1,23 0 8,0 0-7</inkml:trace>
    </iact:actionData>
  </iact:action>
  <iact:action type="add" startTime="75764">
    <iact:property name="dataType"/>
    <iact:actionData xml:id="d11">
      <inkml:trace xmlns:inkml="http://www.w3.org/2003/InkML" xml:id="stk11" contextRef="#ctx0" brushRef="#br0">1817 9725 0,'22'44'111,"-22"22"-103,0-21 0,22 65 0,-22-87 2,0-1-3,0 22 1,0-22 8</inkml:trace>
    </iact:actionData>
  </iact:action>
  <iact:action type="add" startTime="76516">
    <iact:property name="dataType"/>
    <iact:actionData xml:id="d12">
      <inkml:trace xmlns:inkml="http://www.w3.org/2003/InkML" xml:id="stk12" contextRef="#ctx0" brushRef="#br0">2348 9592 0,'22'0'172,"0"0"-168,1 22 4,-23 22 7,0 0-7,0 23 0,0-23-1,0 1 1,0-1 1,0-22-2,0 0 1,44-22 138,67-44-138,22-23 2,22 23-5,0 0 2,0-1 1,-111 23 0,22 22 1,-66-22-1</inkml:trace>
    </iact:actionData>
  </iact:action>
  <iact:action type="add" startTime="77457">
    <iact:property name="dataType"/>
    <iact:actionData xml:id="d13">
      <inkml:trace xmlns:inkml="http://www.w3.org/2003/InkML" xml:id="stk13" contextRef="#ctx0" brushRef="#br0">3566 9880 0,'23'0'4,"-46"0"-4,68 0 5,-1-22 3,0 22 1,-22 0-2,1 0 2,-1 0 48,-44 66-49,-23 23-1,23-45 1,-22 0 0,44 0 0,-22-44-1,0 23 18,66-23 72,44 0-89,-21-23-1,-23 23 1,-22 0 1,0 0 29,1 0-30,-23 45 2,22-1-3,0-22 2,-22 23-2,0 21 1,0-22 0,-22 1 8,0-1-7,-1-44-2,-21 0 1,22 22 0,0-22-1,-22 0 2,21 0 7,1 0 0</inkml:trace>
    </iact:actionData>
  </iact:action>
  <iact:action type="add" startTime="78820">
    <iact:property name="dataType"/>
    <iact:actionData xml:id="d14">
      <inkml:trace xmlns:inkml="http://www.w3.org/2003/InkML" xml:id="stk14" contextRef="#ctx0" brushRef="#br0">4430 9348 0,'22'22'48,"-22"45"-42,-22-23 3,0 22-2,0-21 1,0-1 0,22-22 8,0 0 106,22-22-114,22 0-1,-22 0 1,1 0 0,-1 0 0,22 0 0,-22 0-1,0 0 1,0 0 1,1 0 14,-1 0 9,0 0 11</inkml:trace>
    </iact:actionData>
  </iact:action>
  <iact:action type="add" startTime="79436">
    <iact:property name="dataType"/>
    <iact:actionData xml:id="d15">
      <inkml:trace xmlns:inkml="http://www.w3.org/2003/InkML" xml:id="stk15" contextRef="#ctx0" brushRef="#br0">4585 9503 0,'0'22'68,"0"45"-64,22-1 3,1 1 1,-23-1 1,0-22 0,0 1-4,0-1 3,0 0 1,0-22 7</inkml:trace>
    </iact:actionData>
  </iact:action>
  <iact:action type="add" startTime="80036">
    <iact:property name="dataType"/>
    <iact:actionData xml:id="d16">
      <inkml:trace xmlns:inkml="http://www.w3.org/2003/InkML" xml:id="stk16" contextRef="#ctx0" brushRef="#br0">5715 9946 0,'0'67'62,"0"-23"-53,0 0 0,0-22-2,0 0 2,22-22 6,22 0 51,23 0-59,-23 0 0,23 0 2,-1 23-2,-22-23 1,-22 0 40,1 22-39,-23 0-1,0 0-1,0 0 2,0 0-1,0 23 0,0-23-1,0 22 9,0-22 8,-23-22 24,1 0-16</inkml:trace>
    </iact:actionData>
  </iact:action>
  <iact:action type="add" startTime="80814">
    <iact:property name="dataType"/>
    <iact:actionData xml:id="d17">
      <inkml:trace xmlns:inkml="http://www.w3.org/2003/InkML" xml:id="stk17" contextRef="#ctx0" brushRef="#br0">5981 9924 0,'0'-22'126,"0"0"-118,44 0-2,22-1 10,-43 23-8,-1-22 1</inkml:trace>
    </iact:actionData>
  </iact:action>
  <iact:action type="add" startTime="81334">
    <iact:property name="dataType"/>
    <iact:actionData xml:id="d18">
      <inkml:trace xmlns:inkml="http://www.w3.org/2003/InkML" xml:id="stk18" contextRef="#ctx0" brushRef="#br0">6534 9503 0,'0'22'22,"-44"45"-16,44-23 2,-22-22 0,0 22 1,22 1-2,0-1 2,0-22-1,0 0 0,-22 23 0,22-23 8,0 0 32,22-22 1,0 0-42,-22-22 1,22 22 0,-22-22 105</inkml:trace>
    </iact:actionData>
  </iact:action>
  <iact:action type="add" startTime="82370">
    <iact:property name="dataType"/>
    <iact:actionData xml:id="d19">
      <inkml:trace xmlns:inkml="http://www.w3.org/2003/InkML" xml:id="stk19" contextRef="#ctx0" brushRef="#br0">7664 10079 0,'22'0'36,"0"0"-13,1 0-8,-23-22-7,22 22 14,0 0 11,0 0-17,0 0-7,0 0 6,0 0 1,1 0 1,-1 22 55,0 22-65,-22 1 2,0-1-2,0 0 1,0-22 0,0 23-1,0-23 17,0 0 25,0 0-42</inkml:trace>
    </iact:actionData>
  </iact:action>
  <iact:action type="add" startTime="83002">
    <iact:property name="dataType"/>
    <iact:actionData xml:id="d20">
      <inkml:trace xmlns:inkml="http://www.w3.org/2003/InkML" xml:id="stk20" contextRef="#ctx0" brushRef="#br0">7908 10367 0,'0'-22'73,"22"0"-65,44-67 0,-21 45 1,43-23-2,-66 45 1,23 0 0,-23 0 8</inkml:trace>
    </iact:actionData>
  </iact:action>
  <iact:action type="add" startTime="83612">
    <iact:property name="dataType"/>
    <iact:actionData xml:id="d21">
      <inkml:trace xmlns:inkml="http://www.w3.org/2003/InkML" xml:id="stk21" contextRef="#ctx0" brushRef="#br0">8772 9658 0,'-23'0'21,"-21"22"-10,22 23-3,-22-45 0,44 22 0,-23 0-1,23 0 1,-22 22 0,22 1 8,0-23 9,-22-22 7,22 22 15,22 0 10,-22 0-41,22-22-9,-22 22 9,23-22-8,-23 23 9,22-23-2,0 22 8,-22 0 18,22 0-26,-22 0 10,0 0 7,22 0-16,-22 1 17,0-1-18,0 0-7,0 0 0,0 22 8,-22-21-9,0-23 2,22 22-1,-22-22 40,0 0-24,-1 0-16,1 0 0,22-22 32,0-23-24,0 23 0,0-22-8,0 22 0,22-23 0,-22 23-1,23 0 1,21-22 0,-44 22 0,22 22 9,-22-23-4,22 1-2,-22 0-3,22 0 17,1 0-16,-23 0 6,0 0-7,0-1 7,0 1-7,0 0 8,0 0-8,0 0 8</inkml:trace>
    </iact:actionData>
  </iact:action>
  <iact:action type="add" startTime="90002">
    <iact:property name="dataType"/>
    <iact:actionData xml:id="d22">
      <inkml:trace xmlns:inkml="http://www.w3.org/2003/InkML" xml:id="stk22" contextRef="#ctx0" brushRef="#br0">4962 8108 0,'0'22'58,"22"-22"-52,-22 22 2,0 0 8,22 0-7,0 0-2,0 0 10,45 1-11,-45-1 3,22 0-1,-22-22 0,1 22 2,-1-22 5,-22 22-8,22-22 49,-22 22-39,0 1 0,0-1-2,0 0-7,0 0 1,-44-22 46</inkml:trace>
    </iact:actionData>
  </iact:action>
  <iact:action type="add" startTime="90756">
    <iact:property name="dataType"/>
    <iact:actionData xml:id="d23">
      <inkml:trace xmlns:inkml="http://www.w3.org/2003/InkML" xml:id="stk23" contextRef="#ctx0" brushRef="#br0">5028 8108 0,'22'0'28,"1"-23"-8,21 23-13,22 0 1,23-22 0,44 0 0,22 0-1,-67 0 2,-43 0-1,-1 22 0</inkml:trace>
    </iact:actionData>
  </iact:action>
  <iact:action type="add" startTime="91244">
    <iact:property name="dataType"/>
    <iact:actionData xml:id="d24">
      <inkml:trace xmlns:inkml="http://www.w3.org/2003/InkML" xml:id="stk24" contextRef="#ctx0" brushRef="#br0">6291 7576 0,'0'22'25,"-45"45"-17,45-23-2,0 22 3,-22-44-2,22 45 1,0-45 0,0 0 0,0 0 0,0 23-1,0-23 9,22-22-7,-22 22 40,23-22-33,-1 0-9,0-44 1,-22 22 1,22-1-2,0-21 0,0 22 1,-22 0 1,0-23 0,0 23 95,-66 22-97,22 0 1,-23 22 0,1 1 1,44-1 6</inkml:trace>
    </iact:actionData>
  </iact:action>
  <iact:action type="add" startTime="92333">
    <iact:property name="dataType"/>
    <iact:actionData xml:id="d25">
      <inkml:trace xmlns:inkml="http://www.w3.org/2003/InkML" xml:id="stk25" contextRef="#ctx0" brushRef="#br0">6091 6291 0,'23'0'65,"-1"-22"-59,66 0 0,-66 22 11,23-22-8,-23 22 14,-22 22 170,0 44-186,0 1 2,0-1-1,0 1-1,0-1 2,0-44-1,0 23-1,0-23 1,0 0-1,0 0 0</inkml:trace>
    </iact:actionData>
  </iact:action>
  <iact:action type="add" startTime="93314">
    <iact:property name="dataType"/>
    <iact:actionData xml:id="d26">
      <inkml:trace xmlns:inkml="http://www.w3.org/2003/InkML" xml:id="stk26" contextRef="#ctx0" brushRef="#br0">6180 6468 0,'0'-44'49,"66"22"-42,1 0 2,44 0 17</inkml:trace>
    </iact:actionData>
  </iact:action>
  <iact:action type="add" startTime="100971">
    <iact:property name="dataType"/>
    <iact:actionData xml:id="d27">
      <inkml:trace xmlns:inkml="http://www.w3.org/2003/InkML" xml:id="stk27" contextRef="#ctx0" brushRef="#br0">2171 7310 0,'0'-22'111,"0"0"-103,0 0 1,22 22-2,22 0 2,-21-22-2,-1 22 1,22 0 1,-22 0-1,0 0 32,0 0-22,1 0-12,-1 44 10,-22 0-8,0-22 9,0 23-10,22-45 201,0 0-145,0 0-55,0 0 9,-22 22-10,23 0 9,-23 0 0,0 0-8,0 0 0,0 0 0,0 1 8,0 21-7,-45 0 6,23-44-6,0 22-1,-22 1-1,21-23 10,1 0-9,0 0-1,0 0 2,0 0-2,0 0 1,0 0 1</inkml:trace>
    </iact:actionData>
  </iact:action>
  <iact:action type="add" startTime="109932">
    <iact:property name="dataType"/>
    <iact:actionData xml:id="d28">
      <inkml:trace xmlns:inkml="http://www.w3.org/2003/InkML" xml:id="stk28" contextRef="#ctx0" brushRef="#br0">3101 11740 0,'22'0'60,"1"0"-56,21 0 4,-22 0-2,44 0 2,-21 0 1,-1 0-1,22 0 1,-21 0-1,-23 0 0,0 0-1,22 0 1,1 0 1,-23 0-2,0 0 0,0 0 9,0 0 1,0 0-9,23 0 0,-1 0 1,0 0-1,-22 0-2,1 0 2</inkml:trace>
    </iact:actionData>
  </iact:action>
  <iact:action type="add" startTime="110494">
    <iact:property name="dataType"/>
    <iact:actionData xml:id="d29">
      <inkml:trace xmlns:inkml="http://www.w3.org/2003/InkML" xml:id="stk29" contextRef="#ctx0" brushRef="#br0">2946 11740 0,'22'23'50,"89"-23"-47,0 22 5,44-22 1,22 0-2,-66 0 0,-45 0 4,1 0-6,-1 0 3,-44 0 0</inkml:trace>
    </iact:actionData>
  </iact:action>
  <iact:action type="add" startTime="111628">
    <iact:property name="dataType"/>
    <iact:actionData xml:id="d30">
      <inkml:trace xmlns:inkml="http://www.w3.org/2003/InkML" xml:id="stk30" contextRef="#ctx0" brushRef="#br0">1617 7620 0,'22'0'18,"1"0"-13,43 0 3,0 22 0,1 1 0,-23-1 0,-44 0 0,44-22 0,-44 22 10,23-22 61,21 0-63,0-44-8,-22-23 0,23 1-1,21-23 1,-22 1 0,1 21-1,21-21 1,-22 43 0,-21-21 0,21 21 0,-22 1 8,0 22-7,-22 0-1,22 22 19</inkml:trace>
    </iact:actionData>
  </iact:action>
  <iact:action type="add" startTime="114995">
    <iact:property name="dataType"/>
    <iact:actionData xml:id="d31">
      <inkml:trace xmlns:inkml="http://www.w3.org/2003/InkML" xml:id="stk31" contextRef="#ctx0" brushRef="#br0">6446 5915 0,'-22'0'107,"0"-23"-102,-45 1 4,23 22-2,-23-22 1,23 22 0,-22-22 0,21 0 0,1 22 0,-22 0 0,21 0-1,-21-22 3,-1 22-3,23 0 1,-22-22 0,21 22 0,23 0-1,-22 0 2,22 0-1,-23 0 0,23 0-1,-22 0 2,22 0-2,-22 0 2,-1 44-2,1-22 2,-23 22-1,1 1-1,22-23 2,22 0-1,-67 44 0,45-21-1,-1 21 1,-21-22 0,22 1 0,21-1 0,-43 0 0,44-22 0,-22 45 0,21-23 0,-21 1 0,22-1 0,0 0 0,-22 0 0,-1 23 0,1-23 0,0 45 1,21-67-1,1 44 0,-22-43 0,22-1 1,0 22 1,0-22-6,-1 0 8,1-22-8,22 22 12,0 1-8,-22-1 1,22 22 6,0 0 2,0-21-10,0-1 1,0 22 1,0-22-2,0 22 1,0 23 0,0-23 0,0 0 0,0 23 1,0-23 1,0-22-5,0 1 3,22 21 0,-22-22 1,22 0 0,-22 22-2,23-44 1,-23 23 0,22-1 8,-22 0-8,0 0 0,22-22 0,0 44 0,0-44 0,-22 23 0,22-23 0,0 44 0,1-44-1,-1 44 2,0 0 6,0-21-7,0-1 0,0 0 0,1 0 1,-1-22-2,-22 22 2,22 0-2,0-22 2,0 22-2,22 1 9,-21-23-7,-1 0-1,22 22 0,0-22 0,-22 0 0,23 0 0,-1 0 1,23 0-2,-1 0 0,0 0 1,23 0 0,0-45 0,21 23 0,-21 0 0,44-44 0,-45 21 0,23-21 0,-44 22 0,21-1 0,-21 1 0,-1 0 1,-22-23-1,-21 45 0,43 0 1,-44-22-2,0-1 0,23-21 2,-23 22-1,-22-1 0,22 1 0,0 0 1,0-1-3,-22-21 2,22 0 0,23-23 0,-23-22 0,0 45 0,-22-23 0,44-22 0,1 1 0,-23 43 0,0 1 4,-22-1-8,22 1 5,-22 44-2,0-23 1,22 1 0,-22 22 0,0-22 0,0 21 0,22-21 0,-22 22 0,0 0 0,0 0 0,0 0 0,0-23 0,0 23 0,0-22 1,-22 22-1,0-23 2,0 23-3,22 0 0,-44 0 0,-23-45 9,45 67-8,-22-22 0,-1-22 0,23 22 1</inkml:trace>
    </iact:actionData>
  </iact:action>
  <iact:action type="add" startTime="141907">
    <iact:property name="dataType"/>
    <iact:actionData xml:id="d32">
      <inkml:trace xmlns:inkml="http://www.w3.org/2003/InkML" xml:id="stk32" contextRef="#ctx0" brushRef="#br0">15306 8484 0,'0'-44'75,"0"22"-60,0 0-9,-22 22 2,-23-23 2,23 1-3,0 22-1,-22 0 2,21-22 1,-21 0 0,22 22-2,0 0 1,0 0 0,-23 0 0,23 0 0,-22 0 0,22 0 0,0 0 0,0 0 0,-1 0 0,1 0 9,0 22-10,0-22 1,0 0-1,-23 22 9,23-22 0,0 22-7,0 1-1,-22-23 1,22 22 6,-1-22-7,1 22 0,22 0 0,-22-22 0,22 22 0,0 22 0,-44-21 0,44-1 0,0 22 8,0-22-7,0 23-4,0-23 5,0 0-3,0 44 1,0-44 0,0 23 0,0-23 1,0 0-2,22 22 1,0-22 8,0 23-8,0-23 8,1 0-8,-1 0 11,0 0-13,0 1 3,22-1-2,-22 0 1,1-22-1,21 44 1,-22-44 1,22 22-2,1 23 1,-23-45 0,22 22 0,23 22 0,-45-44 1,0 0-1,22 22 0,-22-22 0,0 22 0,23-22 0,-23 0 0,0 0 0,0 0-1,23 0 2,-23 0-1,0 0-1,0 0 2,22 0-1,1 0 0,-1-44 0,0 44-1,-22-22 2,0 0-2,23-23 2,-1 1-2,-22 0 1,-22 0 0,22 21 1,23-43-2,-45 22 2,0 21-2,0 1 1,0 0 0,0-22 1,0 0-1,0 21-1,0 1 2,0 0 0,0-22-2,0 22 1,0-23 0,-23 23 0,1 0 0,0-22 1,0 44-1,0-22-1,22-1 1,-22 23-1,22-22 1,-45 22 9,1 0 0,22 0-10,-22-22 1,-1 22-1,1 0 2,-22 0-2,-1 0 2</inkml:trace>
    </iact:actionData>
  </iact:action>
  <iact:action type="add" startTime="143660">
    <iact:property name="dataType"/>
    <iact:actionData xml:id="d33">
      <inkml:trace xmlns:inkml="http://www.w3.org/2003/InkML" xml:id="stk33" contextRef="#ctx0" brushRef="#br0">14508 6978 0,'0'22'94,"0"0"-84,0 45-3,-22 66 1,-22-1 1,22-43-2,-23 44 0,45-67 2,-22 1-1,22-23-1,0-22 2</inkml:trace>
    </iact:actionData>
  </iact:action>
  <iact:action type="add" startTime="145076">
    <iact:property name="dataType"/>
    <iact:actionData xml:id="d34">
      <inkml:trace xmlns:inkml="http://www.w3.org/2003/InkML" xml:id="stk34" contextRef="#ctx0" brushRef="#br0">12315 7598 0,'45'-44'87,"-23"44"-72,0 0 1,0 0-7,0 0-2,1 0 10,21 0 0,-22 22-1,-22 0-9,0 22 1,0-21 0,0 21 0,0 0 0,0-22-1,0 23 1,0-23 9,22-44 142,0-1-151,0 23 1,1 0-1,-23-22 0,22 22-1,0 0 1,0 0 8,-22-22 9,0 0 47</inkml:trace>
    </iact:actionData>
  </iact:action>
  <iact:action type="add" startTime="146220">
    <iact:property name="dataType"/>
    <iact:actionData xml:id="d35">
      <inkml:trace xmlns:inkml="http://www.w3.org/2003/InkML" xml:id="stk35" contextRef="#ctx0" brushRef="#br0">12426 6335 0,'0'-22'71,"0"0"-55,0 0-8,22 0 8,1 22-9,-1 0 2,0 0-2,0 0 50,0 0-50,-22 22 1,22 0 0,-22 45 1,0-45-2,0 22 1,0-22 0,0 23 0,0-23 8,22-22 112,1 0-119,21 0-2,0 0 1,0 0 2,1 0-3,-1 0 1,-22 0 9,0 22-1,1 0 0,-23 22-7,22-22-3,-22 1 1,0-1 2,0 22-1,0-22 0,0 0 0,0 1 0,0-1 0,-22 0 0,-1 0 8,1-22 58,0 0-68</inkml:trace>
    </iact:actionData>
  </iact:action>
  <iact:action type="add" startTime="147763">
    <iact:property name="dataType"/>
    <iact:actionData xml:id="d36">
      <inkml:trace xmlns:inkml="http://www.w3.org/2003/InkML" xml:id="stk36" contextRef="#ctx0" brushRef="#br0">12581 8839 0,'0'-23'103,"0"1"-95,22 0 0,1 22 2,-1 0 6,0 0-8,0 0 16,0 0-16,0 22 8,-22 0-9,22 1 1,-22-1 16,0 0-8,0 0 0,-22 0-1,0 0 9,0-22 122,44 0-67,-22 22-63,22-22-8,0 23 0,-22 21 24,0 0-17,0-22-7,0 1 8,0-1-8,0 0 16,-22-22-16,0 22 9,22 0-10,-22 0 2,-22-22 8,-1 22-10,23-22 1,0 0 0,0 0 8</inkml:trace>
    </iact:actionData>
  </iact:action>
  <iact:action type="add" startTime="156908">
    <iact:property name="dataType"/>
    <iact:actionData xml:id="d37">
      <inkml:trace xmlns:inkml="http://www.w3.org/2003/InkML" xml:id="stk37" contextRef="#ctx0" brushRef="#br0">14398 9813 0,'22'0'42,"66"0"-36,89 22 1,45 1 1,44-1 0,22-22 0,-67 0 0,23 0 0,-89 0 0,-67 0-1,-65 0 1,-1 0 0</inkml:trace>
    </iact:actionData>
  </iact:action>
  <iact:action type="add" startTime="157323">
    <iact:property name="dataType"/>
    <iact:actionData xml:id="d38">
      <inkml:trace xmlns:inkml="http://www.w3.org/2003/InkML" xml:id="stk38" contextRef="#ctx0" brushRef="#br0">14464 10168 0,'22'0'49,"45"0"-42,65 0 1,46 0 0,21 0-1,45 0 2,-23 0-1,-44 0 0,1 0 1,-23 0-1,-23 0-1,-65 0 1</inkml:trace>
    </iact:actionData>
  </iact:action>
  <iact:action type="add" startTime="162307">
    <iact:property name="dataType"/>
    <iact:actionData xml:id="d39">
      <inkml:trace xmlns:inkml="http://www.w3.org/2003/InkML" xml:id="stk39" contextRef="#ctx0" brushRef="#br0">19270 9990 0,'-22'23'48,"44"-23"-39,1 44-2,21-22 2,0 0-2,-22 0 1,0-22 0,1 22 8,-1-22-9,0 23 2,22-1 7,-22-22 0,45 0-8,-1 0 1,45 0-2,44-22 0,22-45 1,45-21 0,-45 43 0,67-21 0,-89 22 0,0-1 0,-89 23 1,-44 22 88</inkml:trace>
    </iact:actionData>
  </iact:action>
  <iact:action type="add" startTime="173092">
    <iact:property name="dataType"/>
    <iact:actionData xml:id="d40">
      <inkml:trace xmlns:inkml="http://www.w3.org/2003/InkML" xml:id="stk40" contextRef="#ctx0" brushRef="#br0">28773 7532 0,'0'22'130,"0"0"-124,0 22 2,0-22-1,0 1 1,0-1 0,0 22 0,22 0 15</inkml:trace>
    </iact:actionData>
  </iact:action>
  <iact:action type="add" startTime="174004">
    <iact:property name="dataType"/>
    <iact:actionData xml:id="d41">
      <inkml:trace xmlns:inkml="http://www.w3.org/2003/InkML" xml:id="stk41" contextRef="#ctx0" brushRef="#br0">27887 8196 0,'0'-22'83,"22"22"-70,0 0-5,22 0-1,1 0 3,-23 0 5,0 0-8,22 0 16,-22 22 2,-22 22-17,0 1 0,0-23-1,0 22 1,0-22 0,0 23-1,0-1 2,-22-22-1,0 0 0,22 0 1,-22 1-1,0-23 0,22 22 0,22-22 185,0 0-184,0 0-2,0-22 89,0 22-73</inkml:trace>
    </iact:actionData>
  </iact:action>
  <iact:action type="add" startTime="175596">
    <iact:property name="dataType"/>
    <iact:actionData xml:id="d42">
      <inkml:trace xmlns:inkml="http://www.w3.org/2003/InkML" xml:id="stk42" contextRef="#ctx0" brushRef="#br0">28086 8528 0,'44'0'38,"1"0"-29,21 0-1,23 0 0,-1 0 2,1 0-4,-23 0 1,-44-22 2,1 22-2</inkml:trace>
    </iact:actionData>
  </iact:action>
  <iact:action type="add" startTime="176220">
    <iact:property name="dataType"/>
    <iact:actionData xml:id="d43">
      <inkml:trace xmlns:inkml="http://www.w3.org/2003/InkML" xml:id="stk43" contextRef="#ctx0" brushRef="#br0">26602 7642 0,'22'0'26,"22"-44"-12,23 44-7,-23 0 2,23 0-2,-45 0 3,0 0-4,0 0 34,0 0-24,0 0-9,-22 22 9,0 0-6,0 23-3,0-1 1,0 0 0,-44 1 8,66-45 97,45 0-105,-23 0-1,-22 0 3,22 0-4,-21 0 2,-1 0-1,0 0 41,-22 22-40,22 22 0,-22-22 8,0 0-8,0 1 0,0 21 9,-22-22-9,0-22-1,-45 0 1,23 0 1,-23 0-2,1 0 2,-23 0-1,1 0 2,-1 0-4</inkml:trace>
    </iact:actionData>
  </iact:action>
  <iact:action type="add" startTime="177236">
    <iact:property name="dataType"/>
    <iact:actionData xml:id="d44">
      <inkml:trace xmlns:inkml="http://www.w3.org/2003/InkML" xml:id="stk44" contextRef="#ctx0" brushRef="#br0">25251 7886 0,'0'22'55,"0"23"-47,-22-45-1,22 22 1,0 22 32,22-44-7,0 22-25,22-22 0,23 0 0,43 44 0,-43-21 0,21-1 0,68 0-1,-68-22 1,-21 22 1,-23-22-1,-22 0 0,-44 0 104,0 0-103,0 0-1,-23 0-1</inkml:trace>
    </iact:actionData>
  </iact:action>
  <iact:action type="add" startTime="177821">
    <iact:property name="dataType"/>
    <iact:actionData xml:id="d45">
      <inkml:trace xmlns:inkml="http://www.w3.org/2003/InkML" xml:id="stk45" contextRef="#ctx0" brushRef="#br0">25583 7997 0,'0'66'21,"0"23"-13,0 22 0,0 22 0,0-67 0,0 23 0,0-67 0,0 0 0,0 0 0,0 0 9,0 0 8,-22-22-18</inkml:trace>
    </iact:actionData>
  </iact:action>
  <iact:action type="add" startTime="178342">
    <iact:property name="dataType"/>
    <iact:actionData xml:id="d46">
      <inkml:trace xmlns:inkml="http://www.w3.org/2003/InkML" xml:id="stk46" contextRef="#ctx0" brushRef="#br0">24165 7665 0,'0'22'25,"0"0"-20,45 22 2,-23 0 1,0-44 0,22 45 0,-21-1 0,43 0 0,0 23 0,-21-45 0,43 22-1,-66-44 2,1 22-2,-1-22 10,0 23 32,-22 21 15,-22-22-24,0-22-8,-1 0-25</inkml:trace>
    </iact:actionData>
  </iact:action>
  <iact:action type="add" startTime="179076">
    <iact:property name="dataType"/>
    <iact:actionData xml:id="d47">
      <inkml:trace xmlns:inkml="http://www.w3.org/2003/InkML" xml:id="stk47" contextRef="#ctx0" brushRef="#br0">24365 7731 0,'-22'-22'6,"66"0"13,111-23-13,22 1 3,-22 22-2,-44 0 0,-45 0 2,-43 22-1,-1 0 9</inkml:trace>
    </iact:actionData>
  </iact:action>
  <iact:action type="add" startTime="179621">
    <iact:property name="dataType"/>
    <iact:actionData xml:id="d48">
      <inkml:trace xmlns:inkml="http://www.w3.org/2003/InkML" xml:id="stk48" contextRef="#ctx0" brushRef="#br0">25915 8706 0,'22'22'35,"-22"0"-22,23-22 2,-1 44-8,0-22 9,0 1 0,0-1-8,0-22 0,0 22 0,1 0 0,21 22 0,-22-22 8,0 1 0,-22-1 0,0 0-8,0 0 16</inkml:trace>
    </iact:actionData>
  </iact:action>
  <iact:action type="add" startTime="180307">
    <iact:property name="dataType"/>
    <iact:actionData xml:id="d49">
      <inkml:trace xmlns:inkml="http://www.w3.org/2003/InkML" xml:id="stk49" contextRef="#ctx0" brushRef="#br0">26159 8639 0,'0'-22'75,"66"-22"-69,-43 22 2,-1-1-1,22 1 1,0-22 0,-22 44 8</inkml:trace>
    </iact:actionData>
  </iact:action>
  <iact:action type="add" startTime="187074">
    <iact:property name="dataType"/>
    <iact:actionData xml:id="d50">
      <inkml:trace xmlns:inkml="http://www.w3.org/2003/InkML" xml:id="stk50" contextRef="#ctx0" brushRef="#br0">23922 10101 0,'22'-22'15,"67"22"-6,21-22-1,68 0 0,21 0 1,0-1-2,45-21 2,-67 22-2,-44 0 1,-67 0 0,-21 22 0,-67 0 113</inkml:trace>
    </iact:actionData>
  </iact:action>
  <iact:action type="add" startTime="187508">
    <iact:property name="dataType"/>
    <iact:actionData xml:id="d51">
      <inkml:trace xmlns:inkml="http://www.w3.org/2003/InkML" xml:id="stk51" contextRef="#ctx0" brushRef="#br0">24188 10168 0,'0'22'17,"22"-22"12,44 0-20,1 0-1,43 0 0,-21 0-1,22 0 1,-23 0 0,45 0 0,-22 0 1,-22 0-2,-23 0 2,-22 0-2</inkml:trace>
    </iact:actionData>
  </iact:action>
  <iact:action type="add" startTime="193724">
    <iact:property name="dataType"/>
    <iact:actionData xml:id="d52">
      <inkml:trace xmlns:inkml="http://www.w3.org/2003/InkML" xml:id="stk52" contextRef="#ctx0" brushRef="#br0">25937 10013 0,'155'0'65,"67"0"-59,132 0 2,134 0 0,176 0 0,-177 0-1,-154 0 2,-90 0-1,-88 0 0,-66 0 0,-67 0 0</inkml:trace>
    </iact:actionData>
  </iact:action>
  <iact:action type="add" startTime="202427">
    <iact:property name="dataType"/>
    <iact:actionData xml:id="d53">
      <inkml:trace xmlns:inkml="http://www.w3.org/2003/InkML" xml:id="stk53" contextRef="#ctx0" brushRef="#br0">28152 9924 0,'-22'0'35,"67"22"-22,87 0-5,-21-22 1,66 22-2,-22 1 1,0-23 0,-44 22 0,-44-22-1,-1 0 1</inkml:trace>
    </iact:actionData>
  </iact:action>
  <iact:action type="add" startTime="215956">
    <iact:property name="dataType"/>
    <iact:actionData xml:id="d54">
      <inkml:trace xmlns:inkml="http://www.w3.org/2003/InkML" xml:id="stk54" contextRef="#ctx0" brushRef="#br0">30301 9902 0,'22'0'82,"45"0"-77,21 0 3,23 0 0,44 0 0,0 0 0,-44 0 0,-23 0 0,-43 0 0</inkml:trace>
    </iact:actionData>
  </iact:action>
  <iact:action type="add" startTime="216371">
    <iact:property name="dataType"/>
    <iact:actionData xml:id="d55">
      <inkml:trace xmlns:inkml="http://www.w3.org/2003/InkML" xml:id="stk55" contextRef="#ctx0" brushRef="#br0">29703 10234 0,'22'0'42,"111"0"-36,88 0 2,1 0 2,88 0-4,-22 0 1,-67 0 3,1 0-4,-89 0 3,0 0-1</inkml:trace>
    </iact:actionData>
  </iact:action>
  <iact:action type="add" startTime="220603">
    <iact:property name="dataType"/>
    <iact:actionData xml:id="d56">
      <inkml:trace xmlns:inkml="http://www.w3.org/2003/InkML" xml:id="stk56" contextRef="#ctx0" brushRef="#br0">15239 14376 0,'22'0'59,"-22"23"-46,45-1 5,-1-22-2,-22 22 1,0-22-4,0 0-4,1 0 30,21 0-23,-22 0-8,67-22 0,21-67 0,45 0 0,23-21 0,-23-1-1,0 22 3,-45 67-3,-43-44 1,-45 44 0,0 22 79,0 0-78</inkml:trace>
    </iact:actionData>
  </iact:action>
  <iact:action type="add" startTime="223332">
    <iact:property name="dataType"/>
    <iact:actionData xml:id="d57">
      <inkml:trace xmlns:inkml="http://www.w3.org/2003/InkML" xml:id="stk57" contextRef="#ctx0" brushRef="#br0">17897 11275 0,'-22'0'274,"0"0"-268,-22-22 10,21 22-1,23-22-7,-22 22 255,-22 0-255,22 0 0,-22 0 1,-1 0-2,-21 0 2,-1 0-2,45 0 1,-22 0 0,-23 0 0,45 0 9,0 0-8,0 0 5,0 22-5,0-22 7,-23 22-8,23-22 0,0 0 0,-22 22 0,22 0 0,-1-22 0,-21 0 0,22 23-1,0-1 1,-22-22 0,21 22 0,-21 0-1,0-22 3,22 22-3,0-22 1,-23 22 0,1 1 0,22-1 1,-23 0-2,1-22 1,0 22 1,0 0-1,-1 0 0,1 0 1,22 1 0,0-23-2,0 0 1,-1 22-2,1-22 10,22 22-8,-44 0 8,22 0 8,0 0 8,-1 1-23,23-1 7,-22 0-9,22 0 1,0 0 0,-22-22 0,22 22 1,-22 0-2,22 1 9,0-1 1,0 0-9,0 0 1,0 0 15,0 0-16,0 0 16,0 1 0,0-1-9,0 0 1,22 0 17,0-22-18,0 0 10,1 0-10,-1 0-7,0 0 0,44 0 0,-43 0 1,43 0-2,-22 0 1,1 0 0,-1 0 0,22 0 0,23-44 0,-45 22-1,23-1 2,-1 1-2,23 0 1,-1 0 2,-21-22-2,-23 22 0,23-1-1,-23 23 0,0-22 3,-22 0-4,0 22 3,23-22 8,-23 0-2,0 22-8,0-22 1,0 0 0,23-1 6,-45 1-9,44-22 1,-22 22 2,-22 0-1,22-1 2,0-21-2,-22 22 1,23 0 0,-1 0 0,-22 0 0,0-1 1,0 1 6,0 0 9</inkml:trace>
    </iact:actionData>
  </iact:action>
  <iact:action type="add" startTime="226724">
    <iact:property name="dataType"/>
    <iact:actionData xml:id="d58">
      <inkml:trace xmlns:inkml="http://www.w3.org/2003/InkML" xml:id="stk58" contextRef="#ctx0" brushRef="#br0">16258 12316 0,'-22'22'66,"22"1"-60,-22-1 1,0 22 1,-1-22 8,23 0-9,-44 1 2,44-1-1,-22 22 24</inkml:trace>
    </iact:actionData>
  </iact:action>
  <iact:action type="add" startTime="227460">
    <iact:property name="dataType"/>
    <iact:actionData xml:id="d59">
      <inkml:trace xmlns:inkml="http://www.w3.org/2003/InkML" xml:id="stk59" contextRef="#ctx0" brushRef="#br0">15461 11873 0,'0'67'178,"0"-1"-172,0-22 1,0 1 3,0-23-3,0 0 1,0 0-1,44-44 132,-22 0-133,0 22 3,45-22-2,-45 0 9,0 22-9,0 0 10,0-23 5</inkml:trace>
    </iact:actionData>
  </iact:action>
  <iact:action type="add" startTime="228316">
    <iact:property name="dataType"/>
    <iact:actionData xml:id="d60">
      <inkml:trace xmlns:inkml="http://www.w3.org/2003/InkML" xml:id="stk60" contextRef="#ctx0" brushRef="#br0">14021 12405 0,'66'-22'15,"1"22"-7,21-22 0,-43 22 0,-23 0 0,0 0 0,0 0 56,0 0-56,-22 22 0,0 0 0,0 44 1,0-43-2,0 21 0,0-22 9,23-44 98,43 22-107,-22 0 0,1 0 2,-23 0-1,0 0 1,0 0 55,-22 22-57,0 0 10,0 0-10,-22 0 2,0 1 5,0-23-6,-1 0 0</inkml:trace>
    </iact:actionData>
  </iact:action>
  <iact:action type="add" startTime="231188">
    <iact:property name="dataType"/>
    <iact:actionData xml:id="d61">
      <inkml:trace xmlns:inkml="http://www.w3.org/2003/InkML" xml:id="stk61" contextRef="#ctx0" brushRef="#br0">16081 13291 0,'0'-22'10,"0"0"11,0-1-12,22 23 14,0 0 32,0 0-47,-22 23 3,0 21 2,0-22-5,0 22 0,0 1 1,0-23-2,0 0 1,0 22 0,22-44 139,45-22-140,-23 0 1,-22 0 0,23 22-1,-23-22 8</inkml:trace>
    </iact:actionData>
  </iact:action>
  <iact:action type="add" startTime="242732">
    <iact:property name="dataType"/>
    <iact:actionData xml:id="d62">
      <inkml:trace xmlns:inkml="http://www.w3.org/2003/InkML" xml:id="stk62" contextRef="#ctx0" brushRef="#br0">24719 14088 0,'22'0'42,"1"0"-28,21 0-7,44 0 2,67 0-2,23 0 1,-23 0 0,-22 0 0,-1 0 0,-65 0 0,-1 0-1,-43 0 2,-1-22-1</inkml:trace>
    </iact:actionData>
  </iact:action>
  <iact:action type="add" startTime="243315">
    <iact:property name="dataType"/>
    <iact:actionData xml:id="d63">
      <inkml:trace xmlns:inkml="http://www.w3.org/2003/InkML" xml:id="stk63" contextRef="#ctx0" brushRef="#br0">25162 14354 0,'22'0'81,"23"0"-74,21 0 0,45-22 1,44 0 0,-22 22 0,22-22 1,0 0-2,-44-1 2,-45 1-2,-22 22 4,-21 0-5,-1 0 3</inkml:trace>
    </iact:actionData>
  </iact:action>
  <iact:action type="add" startTime="250972">
    <iact:property name="dataType"/>
    <iact:actionData xml:id="d64">
      <inkml:trace xmlns:inkml="http://www.w3.org/2003/InkML" xml:id="stk64" contextRef="#ctx0" brushRef="#br0">20998 12914 0,'22'0'39,"0"0"-31,1 0-1,21 0 3,0 23-3,-22-1 2,23 0 0,-23 0-2,0 0 1,0-22-1,0 22 0,0-22 9,0 0 0,23 0 0,-1 0-8,0 0 0,23 0 0,21-66 0,-21 22 0,-1 21 1,23-43-2,-23 22 2,-43 44-1,21-23 0,-44 1 0,44 22 0,-44-22 16,22 22 1,23-44-2</inkml:trace>
    </iact:actionData>
  </iact:action>
  <iact:action type="add" startTime="256179">
    <iact:property name="dataType"/>
    <iact:actionData xml:id="d65">
      <inkml:trace xmlns:inkml="http://www.w3.org/2003/InkML" xml:id="stk65" contextRef="#ctx0" brushRef="#br0">30545 16436 0,'22'-22'80,"22"22"-72,22 0-1,23-22 2,0 0-1,44 0 0,-1 0 0,23 0 0,-88 22 0,-1-23 0,1 23 0,-23 0 0,-22-22-1,0 22 10,1 0 31</inkml:trace>
    </iact:actionData>
  </iact:action>
  <iact:action type="add" startTime="256852">
    <iact:property name="dataType"/>
    <iact:actionData xml:id="d66">
      <inkml:trace xmlns:inkml="http://www.w3.org/2003/InkML" xml:id="stk66" contextRef="#ctx0" brushRef="#br0">31098 16525 0,'45'0'86,"21"0"-77,0-44 1,23 22-3,22-1 0,-67 23 2,45-22 0,-23-22-3,-22 44 1,23-22 2,-45 22 6,22 0 1,-21 0 8,-1 0-5,0 0-13</inkml:trace>
    </iact:actionData>
  </iact:action>
  <iact:action type="add" startTime="259307">
    <iact:property name="dataType"/>
    <iact:actionData xml:id="d67">
      <inkml:trace xmlns:inkml="http://www.w3.org/2003/InkML" xml:id="stk67" contextRef="#ctx0" brushRef="#br0">5050 17478 0,'45'22'56,"-23"-22"-48,22 44 0,-22-22 1,0 0-2,45 23 0,-23-23 9,-22-22 80,45 0-88,-1-45 0,45-65 1,22-1-2,0 22 1,-22-21 0,-23 43 0,1 1 0,-67 21 2,0 45-3,0-22 2,0 0 22</inkml:trace>
    </iact:actionData>
  </iact:action>
  <iact:action type="add" startTime="286372">
    <iact:property name="dataType"/>
    <iact:actionData xml:id="d68">
      <inkml:trace xmlns:inkml="http://www.w3.org/2003/InkML" xml:id="stk68" contextRef="#ctx0" brushRef="#br0">13246 18629 0,'22'0'42,"0"0"-36,67 0 2,-1 0 0,23 0-1,44 0 1,-22 0 0,44 0 0,-44 0-1,22 0 2,-44 0-2,0 0 3,-23 0-3,-44 0 1,-21 0 0,-1 0 0</inkml:trace>
    </iact:actionData>
  </iact:action>
  <iact:action type="add" startTime="286948">
    <iact:property name="dataType"/>
    <iact:actionData xml:id="d69">
      <inkml:trace xmlns:inkml="http://www.w3.org/2003/InkML" xml:id="stk69" contextRef="#ctx0" brushRef="#br0">13733 18563 0,'89'-22'56,"44"22"-49,66 0 0,45 0 1,21 0 1,-21 0-2,-67 0 1,-88 0 0,-23 0 1</inkml:trace>
    </iact:actionData>
  </iact:action>
  <iact:action type="add" startTime="290668">
    <iact:property name="dataType"/>
    <iact:actionData xml:id="d70">
      <inkml:trace xmlns:inkml="http://www.w3.org/2003/InkML" xml:id="stk70" contextRef="#ctx0" brushRef="#br0">18584 17522 0,'44'0'102,"23"0"-94,-45 22 11,0-22-10,0 0-4,0 0 11,-22 22-8,22-22 40,0 0-32,1 0-7,-1 0-2,22-22 2,0 0 2,1-22-8,21-1 6,1-21-1,-23 21-2,0 23 3,-22-22-1,0 22 0,1 0 0,-1 0 16</inkml:trace>
    </iact:actionData>
  </iact:action>
  <iact:action type="add" startTime="291636">
    <iact:property name="dataType"/>
    <iact:actionData xml:id="d71">
      <inkml:trace xmlns:inkml="http://www.w3.org/2003/InkML" xml:id="stk71" contextRef="#ctx0" brushRef="#br0">25362 17655 0,'22'0'79,"0"0"-72,22 0 3,0 0-3,-21 22 1,-1 0 0,0 0 0,22 0 1,-22-22 6,0 0 42,45-22-50,-23-44 1,45-89 2,-1 22-4,23 0 2,-22 0-1,-23 89 1,-21-23 1,21 1-2,-22 44 1,-22-1 1,23 1 3,21 22-6,67-22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7:09:33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282">
    <iact:property name="dataType"/>
    <iact:actionData xml:id="d0">
      <inkml:trace xmlns:inkml="http://www.w3.org/2003/InkML" xml:id="stk0" contextRef="#ctx0" brushRef="#br0">1174 16038 0,'22'0'87,"111"66"-86,-66-44 5,-23 0 2,-22 1 1,45 21-2,-23-22 2,0 22-1,-22-44 1,23 45-1,-23-23 24,0-22 8,44-22-31,67-67-2,0 0 1,0-21-1,44 21 1,1-66-1,21 66 1,-22 1 0,-44 21 4,22 1-6,-111 44 1,1 0 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7:09:33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3">
    <iact:property name="dataType"/>
    <iact:actionData xml:id="d0">
      <inkml:trace xmlns:inkml="http://www.w3.org/2003/InkML" xml:id="stk0" contextRef="#ctx0" brushRef="#br0">10809 8285 0,'22'0'72,"67"0"-66,22 0 3,110 0-1,1 0 0,44 0 1,66 0-1,-22 0-1,-44 0 1,-23 0 0,-65 0-1,-90 0 3,-66 0-3,0 0 2</inkml:trace>
    </iact:actionData>
  </iact:action>
  <iact:action type="add" startTime="4565">
    <iact:property name="dataType"/>
    <iact:actionData xml:id="d1">
      <inkml:trace xmlns:inkml="http://www.w3.org/2003/InkML" xml:id="stk1" contextRef="#ctx0" brushRef="#br0">11496 8617 0,'22'0'48,"89"0"-39,22 0-1,110 0-1,-65 22 1,87-22 1,1 0-1,-66 0-1,-23 0 2,-44 0-1,-89 0 0,0 0 0,-22 0 1</inkml:trace>
    </iact:actionData>
  </iact:action>
  <iact:action type="add" startTime="12927">
    <iact:property name="dataType"/>
    <iact:actionData xml:id="d2">
      <inkml:trace xmlns:inkml="http://www.w3.org/2003/InkML" xml:id="stk2" contextRef="#ctx0" brushRef="#br0">4585 5649 0,'22'-22'83,"23"22"-79,21 44 4,1 0 0,-1 1-1,-22-1 1,-21-44 0,-1 22 0,22-22 74,-22 0-69,22-44-6,-21-23 1,21 23 1,44-45-2,1 1-1,-45 43 2,23 1-2,21-22 3,-43 21-2,-1 23 0,0 0 0,-44 0 1,22 0 0</inkml:trace>
    </iact:actionData>
  </iact:action>
  <iact:action type="add" startTime="14454">
    <iact:property name="dataType"/>
    <iact:actionData xml:id="d3">
      <inkml:trace xmlns:inkml="http://www.w3.org/2003/InkML" xml:id="stk3" contextRef="#ctx0" brushRef="#br0">3589 2548 0,'0'22'79,"22"0"-76,0-22 16,22 22-11,-22 0-2,0-22-1,1 0 11,-1 22 0,0-22 8,0 0 7,0 0 19,0 0 165,0 0-207,1-22 1,21 0 1,-22 0-2,22-22-2,1-1 0,-1 1 3,0 22 2,-44 0 2,22 22-9,1-22 3,-1-1-1,-22 1 2,22 22-2,0-22 2,0 22 13,-22-22 0,22 0-6</inkml:trace>
    </iact:actionData>
  </iact:action>
  <iact:action type="add" startTime="16446">
    <iact:property name="dataType"/>
    <iact:actionData xml:id="d4">
      <inkml:trace xmlns:inkml="http://www.w3.org/2003/InkML" xml:id="stk4" contextRef="#ctx0" brushRef="#br0">8373 2060 0,'0'-22'86,"22"22"-77,-22 22 0,22-22-1,0 22 1,0-22 5,-22 23 2,23-1 66,-1-22-71,0 0-3,0 22-1,22 0 6,-22 0 3,1-22 1,-1 0-8,22 0 172,0 0-170,1-66-6,-1 44 3,22-23 0,45-43 0,-22 21 1,22-21-2,-1-1 1,23 0 0,-66 45 0,21 0 1,-43 0-1,-23 44-1,0 0 2,-22-23-1</inkml:trace>
    </iact:actionData>
  </iact:action>
  <iact:action type="add" startTime="18054">
    <iact:property name="dataType"/>
    <iact:actionData xml:id="d5">
      <inkml:trace xmlns:inkml="http://www.w3.org/2003/InkML" xml:id="stk5" contextRef="#ctx0" brushRef="#br0">10256 6801 0,'0'-22'76,"22"22"-71,22 22 1,0 22 2,1 45 1,-1-67-2,-22 22 1,22 0 0,-21-22 0,-1 1 2,-22-1 6,44-22 112,-22-45-119,45 23-2,21-44 1,1 22 0,21-1-1,46-21 0,-24 22 1,1-1 2,-66 23-4,21-22 3,-65 44-2,-23-22 3,22 22 85</inkml:trace>
    </iact:actionData>
  </iact:action>
  <iact:action type="add" startTime="19495">
    <iact:property name="dataType"/>
    <iact:actionData xml:id="d6">
      <inkml:trace xmlns:inkml="http://www.w3.org/2003/InkML" xml:id="stk6" contextRef="#ctx0" brushRef="#br0">12847 3434 0,'44'0'93,"1"44"-83,-1-22 0,-22 22-5,0-21 4,23 21-2,-23-22 10,0-22-9,-22 22 15,22-22 123,22-44-138,-22 22 1,45-45-4,21-21 4,1-1-2,22 23 1,-45-1 0,1 1 0,21 44 1,-66-23-2,23 23 2,-45 0-2,22 22 2</inkml:trace>
    </iact:actionData>
  </iact:action>
  <iact:action type="add" startTime="63279">
    <iact:property name="dataType"/>
    <iact:actionData xml:id="d7">
      <inkml:trace xmlns:inkml="http://www.w3.org/2003/InkML" xml:id="stk7" contextRef="#ctx0" brushRef="#br0">1063 8152 0,'67'0'71,"-1"0"-62,1 0 0,-1 0-2,23 0 0,-1 0 1,23 0 0,-22 0 0,44 0 0,-45 0 0,1 0 0,0 0 0,-1 0 0,1 0 0,-1 0-1,-21 0 2,21 0-2,-21 0 1,-1 0 3,1 0-5,-23-22 3,-22 22 0,0 0-1,0 0-1,1 0 9,-1 0-2,0 0 14,0-22-19,0 22 3,0 0-1,23 0-1,-23 0-3,0 0 0,22 0-2,1 0 3,-23 0-1,0 0 1,0 0 0,0 0 0,0 0 1,0 0 7,1 0-5,-1 0-6,0 0 3,0 0 3,0 0-3,0 0 0,0 0 0,1 0-2,-1 0 2,22 0 7,-22 0 33</inkml:trace>
    </iact:actionData>
  </iact:action>
  <iact:action type="add" startTime="90599">
    <iact:property name="dataType"/>
    <iact:actionData xml:id="d8">
      <inkml:trace xmlns:inkml="http://www.w3.org/2003/InkML" xml:id="stk8" contextRef="#ctx0" brushRef="#br0">14796 8174 0,'89'0'46,"88"0"-38,89 0 0,66 0 0,45-66 1,110 43-2,-22-43 2,-88 44-1,-67 0-1,-45 0 3,-87 22 1,-68 0-4,-43 0 2,-111 0 99</inkml:trace>
    </iact:actionData>
  </iact:action>
  <iact:action type="add" startTime="91088">
    <iact:property name="dataType"/>
    <iact:actionData xml:id="d9">
      <inkml:trace xmlns:inkml="http://www.w3.org/2003/InkML" xml:id="stk9" contextRef="#ctx0" brushRef="#br0">15239 8396 0,'177'0'46,"45"-23"-37,44 1-2,66-22 2,200-23-2,-134 23 1,-66-22 0,-132 44 1,-23-1-2,-88 1 1,-67 22 3</inkml:trace>
    </iact:actionData>
  </iact:action>
  <iact:action type="add" startTime="95751">
    <iact:property name="dataType"/>
    <iact:actionData xml:id="d10">
      <inkml:trace xmlns:inkml="http://www.w3.org/2003/InkML" xml:id="stk10" contextRef="#ctx0" brushRef="#br0">17809 5117 0,'44'0'38,"0"0"-29,45 0-2,-1 0 1,67 0 1,45 0-2,-23 0 2,67 22 2,21-22-7,-43 0 5,-1 0-2,-43 0 1,-90 0 2,-66 0-1</inkml:trace>
    </iact:actionData>
  </iact:action>
  <iact:action type="add" startTime="96182">
    <iact:property name="dataType"/>
    <iact:actionData xml:id="d11">
      <inkml:trace xmlns:inkml="http://www.w3.org/2003/InkML" xml:id="stk11" contextRef="#ctx0" brushRef="#br0">18185 5627 0,'44'0'68,"67"0"-62,44 0 2,67 0-2,21 0 1,23 0 1,-67 0 0,-43 0 1</inkml:trace>
    </iact:actionData>
  </iact:action>
  <iact:action type="add" startTime="106439">
    <iact:property name="dataType"/>
    <iact:actionData xml:id="d12">
      <inkml:trace xmlns:inkml="http://www.w3.org/2003/InkML" xml:id="stk12" contextRef="#ctx0" brushRef="#br0">23147 7332 0,'22'0'72,"0"0"-65,0 22 1,0 1-1,0-23 2,0 0 14,-22 22-6,23-22 25,-1 0-28,22-45 2,89-21-8,0 0 0,44-45-1,-66 66 2,-45 1 1,23 0-2,-45 44 1,-22-22-1,23 0-1</inkml:trace>
    </iact:actionData>
  </iact:action>
  <iact:action type="add" startTime="107663">
    <iact:property name="dataType"/>
    <iact:actionData xml:id="d13">
      <inkml:trace xmlns:inkml="http://www.w3.org/2003/InkML" xml:id="stk13" contextRef="#ctx0" brushRef="#br0">23147 3434 0,'22'22'93,"22"-22"-88,-22 22 3,22 0 0,-21 0 5,-1-22-6,0 0 1,0 22 8,0-22 16,-22 23-24,22-23 9,1 0-9,-1 0 16,0 0-8,0 0-7,0 0-2,22 0 7,1 0-12,21-23 6,-22 1-1,23-44 1,-1 22 0,-43-1 2,21 1 4,0 22-12,-44-23 6,22 45-1,0-44 0,-22 22 9,23 0-8,-23 0 33</inkml:trace>
    </iact:actionData>
  </iact:action>
  <iact:action type="add" startTime="132253">
    <iact:property name="dataType"/>
    <iact:actionData xml:id="d14">
      <inkml:trace xmlns:inkml="http://www.w3.org/2003/InkML" xml:id="stk14" contextRef="#ctx0" brushRef="#br0">20134 8462 0,'22'0'58,"1"0"-51,-1 0 1,22 0 1,22 0-1,45 0 0,66 44 0,23-44-1,43 22 0,-21-22 2,22 0-1,-1 0-1,-66 23 1,-22-1 0,-66-22 0,-23 0 0,-43 0 1,-1 22 0</inkml:trace>
    </iact:actionData>
  </iact:action>
  <iact:action type="add" startTime="133024">
    <iact:property name="dataType"/>
    <iact:actionData xml:id="d15">
      <inkml:trace xmlns:inkml="http://www.w3.org/2003/InkML" xml:id="stk15" contextRef="#ctx0" brushRef="#br0">20422 8839 0,'22'0'49,"45"0"-45,-1 0 4,45 0 0,22 0 1,44 0-1,0 0 1,-22 0-2,23 0 0,-46 0 3,-43 0-2,-45 0-1,-22 0 1,1 0-1,-1 0 49,0 0-48,0 0 0,0 0 0,0 0 4,1 0-8,-1 0 5,0 0-1,0 0 9,44 0-9,-21 0 7,-23 0-7,44-23 1,-21 23-2,-1 0 1,-22 0 0,22-22-1,-21 22 1,-1 0 9,0 0-8,-22-22-3,22 22 19,0 0 6</inkml:trace>
    </iact:actionData>
  </iact:action>
  <iact:action type="add" startTime="135022">
    <iact:property name="dataType"/>
    <iact:actionData xml:id="d16">
      <inkml:trace xmlns:inkml="http://www.w3.org/2003/InkML" xml:id="stk16" contextRef="#ctx0" brushRef="#br0">23279 8506 0,'23'0'66,"-1"0"-60,44 0 3,1 0-2,-1 0 1,23 0 0,44 0-1,-45 0 1,45 0 0,0 45 1,-44-45-2,66 0 2,-67 0-2,23 0 1,-45 0 1,-21 22 2,-23-22 4</inkml:trace>
    </iact:actionData>
  </iact:action>
  <iact:action type="add" startTime="135735">
    <iact:property name="dataType"/>
    <iact:actionData xml:id="d17">
      <inkml:trace xmlns:inkml="http://www.w3.org/2003/InkML" xml:id="stk17" contextRef="#ctx0" brushRef="#br0">23457 8861 0,'88'-22'63,"1"-1"-54,88 1-1,45 0 2,43 0-2,-65-22-1,21 22-2,-88 22 4,-66-23-1,-1 23-1,-44 0 17</inkml:trace>
    </iact:actionData>
  </iact:action>
  <iact:action type="add" startTime="140128">
    <iact:property name="dataType"/>
    <iact:actionData xml:id="d18">
      <inkml:trace xmlns:inkml="http://www.w3.org/2003/InkML" xml:id="stk18" contextRef="#ctx0" brushRef="#br0">30013 8684 0,'0'22'13,"22"-22"36,67 22-41,66 0 0,44-22 2,23 22-4,-1-22 4,-44 0-4,0 0 1,-21 0 1,-68 0 0,-21 0 0,-23 0 1,-22 0-2</inkml:trace>
    </iact:actionData>
  </iact:action>
  <iact:action type="add" startTime="140739">
    <iact:property name="dataType"/>
    <iact:actionData xml:id="d19">
      <inkml:trace xmlns:inkml="http://www.w3.org/2003/InkML" xml:id="stk19" contextRef="#ctx0" brushRef="#br0">30190 8573 0,'44'0'58,"112"0"-50,87 0 1,23 44-1,0-44-1,0 22 1,-1-22 0,-87 0 0,-68 22 1,-65-22 0</inkml:trace>
    </iact:actionData>
  </iact:action>
  <iact:action type="add" startTime="142663">
    <iact:property name="dataType"/>
    <iact:actionData xml:id="d20">
      <inkml:trace xmlns:inkml="http://www.w3.org/2003/InkML" xml:id="stk20" contextRef="#ctx0" brushRef="#br0">27001 7288 0,'22'0'65,"0"0"-59,0 22 2,0 0 0,0 0 9,1 1 6,-1-23 65,0 0-80,44-23 0,-21-87-1,43-1 1,-21 44 0,21-43 0,-43 21 1,21 23-2,-44 44 1,-22-23 1,22 23 96</inkml:trace>
    </iact:actionData>
  </iact:action>
  <iact:action type="add" startTime="182326">
    <iact:property name="dataType"/>
    <iact:actionData xml:id="d21">
      <inkml:trace xmlns:inkml="http://www.w3.org/2003/InkML" xml:id="stk21" contextRef="#ctx0" brushRef="#br0">8661 17322 0,'44'0'31,"45"0"-23,21 0 0,112 23 0,44-23 1,22 0-2,0 0 1,-23 0 1,-21 0-2,-89 0 1,-44 0 0,-67 0 0,-22 0 1</inkml:trace>
    </iact:actionData>
  </iact:action>
  <iact:action type="add" startTime="182919">
    <iact:property name="dataType"/>
    <iact:actionData xml:id="d22">
      <inkml:trace xmlns:inkml="http://www.w3.org/2003/InkML" xml:id="stk22" contextRef="#ctx0" brushRef="#br0">8417 17500 0,'111'0'83,"44"0"-76,0 0 1,-22 0 0,44 0-2,0 0 2,0 0-2,-44 0 2,-22 0 0,-44 0 2,-23 0-1,-22 0 29</inkml:trace>
    </iact:actionData>
  </iact:action>
  <iact:action type="add" startTime="207927">
    <iact:property name="dataType"/>
    <iact:actionData xml:id="d23">
      <inkml:trace xmlns:inkml="http://www.w3.org/2003/InkML" xml:id="stk23" contextRef="#ctx0" brushRef="#br0">23235 18297 0,'-22'22'46,"66"0"-29,89-22-10,44 45 1,1-45 1,65 0-1,-66 0-1,1 0 1,-68 0 0,-21 0 0,-45 0 2,-22 0-2</inkml:trace>
    </iact:actionData>
  </iact:action>
  <iact:action type="add" startTime="208350">
    <iact:property name="dataType"/>
    <iact:actionData xml:id="d24">
      <inkml:trace xmlns:inkml="http://www.w3.org/2003/InkML" xml:id="stk24" contextRef="#ctx0" brushRef="#br0">23213 18563 0,'22'0'49,"22"0"-42,45 0 1,-22 22 0,65-22-1,-21 22 2,44 0 2,0-22-4,-22 23 2,-66-23-5,-23 0 4</inkml:trace>
    </iact:actionData>
  </iact:action>
  <iact:action type="add" startTime="217021">
    <iact:property name="dataType"/>
    <iact:actionData xml:id="d25">
      <inkml:trace xmlns:inkml="http://www.w3.org/2003/InkML" xml:id="stk25" contextRef="#ctx0" brushRef="#br0">21175 18474 0,'-22'-22'50,"66"22"-36,67-22-5,66 0-2,1-22 1,43 21 0,-44 1 0,0 0 0,-21 0 0,-112 22 0,0 0 0</inkml:trace>
    </iact:actionData>
  </iact:action>
  <iact:action type="add" startTime="217586">
    <iact:property name="dataType"/>
    <iact:actionData xml:id="d26">
      <inkml:trace xmlns:inkml="http://www.w3.org/2003/InkML" xml:id="stk26" contextRef="#ctx0" brushRef="#br0">21264 18496 0,'0'23'77,"66"-23"-70,1 0 0,-1 0 1,23-23 1,-23 23 0,1-22-2,-1 22 3,-22 0-1,1 0-3</inkml:trace>
    </iact:actionData>
  </iact:action>
  <iact:action type="add" startTime="235063">
    <iact:property name="dataType"/>
    <iact:actionData xml:id="d27">
      <inkml:trace xmlns:inkml="http://www.w3.org/2003/InkML" xml:id="stk27" contextRef="#ctx0" brushRef="#br0">26890 15440 0,'0'22'15,"66"0"1,112 0-8,65-22-1,45 0 2,89 44-1,66-21 1,66 21-2,111 22 0,-66-66 1,-244 0 0,22 0 0,-132 0 1,-90 0 1,-65 0-3</inkml:trace>
    </iact:actionData>
  </iact:action>
  <iact:action type="add" startTime="235463">
    <iact:property name="dataType"/>
    <iact:actionData xml:id="d28">
      <inkml:trace xmlns:inkml="http://www.w3.org/2003/InkML" xml:id="stk28" contextRef="#ctx0" brushRef="#br0">27444 15838 0,'22'0'30,"66"22"-22,-43-22 1,43 23-1,67-23 1,0 0-1,45 0 0,-1 0-2,45 0 2,21 0 0,-21 0 0,-22 0 1,-23 0-1,-44 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7:33:01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596">
    <iact:property name="dataType"/>
    <iact:actionData xml:id="d0">
      <inkml:trace xmlns:inkml="http://www.w3.org/2003/InkML" xml:id="stk0" contextRef="#ctx0" brushRef="#br0">24188 1839 0,'44'0'46,"0"22"-38,-22 0 1,23 0 1,-23 0-2,22 1 1,-44-1 4,22-22 43,45-22-47,-23-45-2,45-44 0,-23 45 1,1-23-1,43 1 1,1 21 1,-67 45-1,1 0 1,-23 22 1</inkml:trace>
    </iact:actionData>
  </iact:action>
  <iact:action type="add" startTime="27546">
    <iact:property name="dataType"/>
    <iact:actionData xml:id="d1">
      <inkml:trace xmlns:inkml="http://www.w3.org/2003/InkML" xml:id="stk1" contextRef="#ctx0" brushRef="#br0">20046 3168 0,'22'0'50,"22"0"-28,-22 0-14,45 0 0,-23 0 1,0 0-1,1 0 0,21 0-1,-22 0 1,23 0 0,-23 0-1,-22 0 1,0 0 0,1-22 9,-1 22 0,0 0 14,-22-22-7,22 22-8,0 0-9,0-23 27,0 23-28,1 0 4,-1 0-2,22-22 0,-22 22-1,0 0 2,23 0-3,-23 0 11,0 0-8,0 0-1,0 0 10,0 0 11</inkml:trace>
    </iact:actionData>
  </iact:action>
  <iact:action type="add" startTime="28883">
    <iact:property name="dataType"/>
    <iact:actionData xml:id="d2">
      <inkml:trace xmlns:inkml="http://www.w3.org/2003/InkML" xml:id="stk2" contextRef="#ctx0" brushRef="#br0">22659 3079 0,'45'0'39,"43"0"-31,67 22 0,-22-22 0,66 0 0,-21 0 0,87 0 0,1 0 0,0 0 3,-22 0-1,-23 0-3,-44 0-1,-44 0 1,-66 0 0,-23 0 1,-22 0 169,23 0-169,-23 0 0,22 23-1,67-23 1,-1 22 0,68 0 0,-1 0 0,22 0-1,23-22 3,-23 0-2,-22 0-1,0 0 1,-22 0 0,1 0 0,-46 0-1,-43 0 2,-45 0-1,22 0 0,-22 0 15,0 0 67,1 0-66,-1 0-6,0 0-11,0 0 7,0 0-6,0 0 0,23 0 1,-23 0 1,0 0-4,0 0 1,22 0 1,1 0 8,-1-22 1,-22 22-9,0-22 0,0 22 1,1 0-2,-1 0 8</inkml:trace>
    </iact:actionData>
  </iact:action>
  <iact:action type="add" startTime="30079">
    <iact:property name="dataType"/>
    <iact:actionData xml:id="d3">
      <inkml:trace xmlns:inkml="http://www.w3.org/2003/InkML" xml:id="stk3" contextRef="#ctx0" brushRef="#br0">26026 3234 0,'22'0'36,"111"0"-28,44 0 1,67 0-3,-23 0 2,23 0 0,-45 0 0,-66 0 0,-44 0 0,-67 0 0,0 0 0,0 0 136</inkml:trace>
    </iact:actionData>
  </iact:action>
  <iact:action type="add" startTime="37491">
    <iact:property name="dataType"/>
    <iact:actionData xml:id="d4">
      <inkml:trace xmlns:inkml="http://www.w3.org/2003/InkML" xml:id="stk4" contextRef="#ctx0" brushRef="#br0">28418 4098 0,'22'0'89,"67"0"-82,44 0 0,0 0 1,22 0 0,0 0 2,44-44-4,-44 22 3,0 0-2,-66 22 0,-23 0 2,-44-23 7</inkml:trace>
    </iact:actionData>
  </iact:action>
  <iact:action type="add" startTime="37964">
    <iact:property name="dataType"/>
    <iact:actionData xml:id="d5">
      <inkml:trace xmlns:inkml="http://www.w3.org/2003/InkML" xml:id="stk5" contextRef="#ctx0" brushRef="#br0">28485 4298 0,'22'0'55,"89"0"-48,66 0 1,0 0-1,44 0 3,1 0-3,-45 0 1,-22 0 0,0 0 1,-66 0-2,-45-23 2,-22 23 7</inkml:trace>
    </iact:actionData>
  </iact:action>
  <iact:action type="add" startTime="46156">
    <iact:property name="dataType"/>
    <iact:actionData xml:id="d6">
      <inkml:trace xmlns:inkml="http://www.w3.org/2003/InkML" xml:id="stk6" contextRef="#ctx0" brushRef="#br0">8949 6513 0,'-45'22'118,"1"0"-113,0-22 3,0 0 2,-23 22-6,1-22 6,21 22-6,23-22 3,-22 0 4,0 22-6,-1-22 3,23 0-1,0 0 2,-22 23-2,22-23 2,-1 22-2,1-22 1,0 0 1,0 0-2,-22 22 2,22 0 0,-1-22-1,-21 0-1,22 0 1,0 22-1,-23-22 3,23 22-3,0-22 1,-22 23-1,22-1 2,0-22-2,-1 0 3,1 22-4,-22 0 3,22-22-2,-22 22 1,21 0 1,-43 0-1,44 1-1,0-1 3,-23 0-2,23 0 2,-22 0-2,22 0-2,0 0 2,-1 1-2,1-1 3,-22 0-1,44 0 16,-22 0 1,0 0-1,0 1-7,22-1 5,-23 0-5,23 0 6,-22 0-16,22 0 9,-22-22-8,22 22 4,0 1-5,0-1 0,0 0 0,0 0 1,0 0 0,0 0 1,0 0-1,0 1-1,0 21 9,0-22 8,22 0-16,-22 0 16,0 1-8,22-1 7,-22 0-6,23 0-9,-23 0 1,22-22 7,-22 22-8,22 0 7,0 1 1,0-23 0,-22 22-8,22 0 8,0-22 8,1 22 0,-1-22-6,0 0 6,0 0-10,0 0 10,0 0 10,0 0-19,23 0-7,-23 0 0,22-22-1,1 22 1,-23-22 0,22 0 0,0-1 0,45 23 0,-67 0-1,22-22 2,-22 0-1,23 22-1,-23 0 2,0 0-1,-22-22 0,22 0-1,23 22 2,-45-22-1,44 22 0,-22-22 0,0-1 0,22 1 2,-21 22-4,-1-22 1,22 0 2,-22 0-1,22 0 0,-21 22 0,-1-23 0,0-21 24,22 44-25,-44-22 2,44 0-1,-21 0-1,-1 0 2,22-23-1,-22 23 7,23 0-6,-45 0-2,22 22 2,0-44-1,0 21 16,-22 1 1,22 22-18,-22-22 1,0 0 0,22 22 0,-22-22 0,22 22 0,-22-45 8,23 23 8,-23-22 0,0 0 0,22 44-16,-22-22 0,0-1 0,0 1 16,0 0-16,0 0 40,0 0-24,0-22-17,0-1 10,0 23-2,0 0-6,0 0 7,0 0-9,0-1 2</inkml:trace>
    </iact:actionData>
  </iact:action>
  <iact:action type="add" startTime="48930">
    <iact:property name="dataType"/>
    <iact:actionData xml:id="d7">
      <inkml:trace xmlns:inkml="http://www.w3.org/2003/InkML" xml:id="stk7" contextRef="#ctx0" brushRef="#br0">4209 4696 0,'0'-22'92,"-22"0"-79,-23 0-5,-21-22 0,44 21-1,-23 1 1,1 22 0,0-22-1,22 22 2,-1-22-1,1 22 1,-22 0-1,22-22 0,0 22-1,-23-22 1,1 22 8,22 0-8,-22 0 0,22 0 0,-1 0 0,1 0-1,-22 0 10,22 0-9,0 0 0,-1 0-1,-21 0 4,22 0-5,0 0 11,0 0-1,-23 22 0,23 0-8,0 0 1,0 0-3,-22 0 2,22 1 0,-23-1 0,23 0 1,0-22-2,0 22 1,0 0 0,0-22 0,-23 22 24,23 0 16,22 1-25,-22-1-11,22 0 10,0 22 2,0-22-7,-22 1-10,22-1 1,0 22-1,0 0 1,0-22 0,-22 23 0,22-23 0,0 22-1,0-22 12,0 23-11,-23-23-1,23 0 8,-22 0-7,22 0-1,0 23 3,0-1-2,0-22-1,0 0 2,0 0-1,0 23 2,0-23-4,0 0 1,0 22 0,22-22 2,-22 0-1,0 1-1,23-23 2,-23 44-2,22-22 3,0 0-4,0 0 4,0 1-2,23 21-1,-1 0 12,-22-44-13,0 22 1,0 0 1,45 1 0,-23-1-1,0 0 14,1-22-15,-23 22 3,0-22-2,0 22-1,0-22 1,22 0 10,1 22-9,-1 1 1,23-23-1,-23 22 0,0 0-1,-22-22 1,45 0 0,-23 0 0,-44 22 0,44-22 2,1 0-3,-23 0 0,22 0 9,-22 0 0,0 0-1,1 0-6,-1 0 0,22-22 6,-44 0-6,22 0-2,0 22 0,0-23 1,1 1 9,-1 0-1,22 0-8,-44 0 0,22 0 0,0 22 8,0-23-8,1 1 8,-1 0 0,0 0-8,-22 0 1,22 0-1,0 22 1,-22-22-2,22 22-1,-22-45 2,0 23 9,23 22-10,-1-22 2,-22 0-1,0 0 0,0-1 0,0 1 0,0 0 0,0-22 3,0 22-5,0 0 1,0-23 3,0 1-4,0 22 3,0-22-2,0 21 1,0-21-1,0 0 2,0-1 0,0 1-1,-22 0-1,-1-23 1,1 1 0,22 22 0,-22 22 0,0-23 0,22 23-1,0-22 1,-22 22 9,0-1-1,22 1-8,-23 0 0,1-22 2,-22 22-2,-22-45 0,-1 45-3,-44-44 3,-22-1 1,23 23 3,-1 0-5,-22-1-1,0 1 2,-22 22-1,0 0 1</inkml:trace>
    </iact:actionData>
  </iact:action>
  <iact:action type="add" startTime="51306">
    <iact:property name="dataType"/>
    <iact:actionData xml:id="d8">
      <inkml:trace xmlns:inkml="http://www.w3.org/2003/InkML" xml:id="stk8" contextRef="#ctx0" brushRef="#br0">2260 6779 0,'0'-23'33,"0"1"14,-23 22 1,1 0-32,0 0-8,0 0 8,0 0-8,-22 0 9,21 0-1,1 0-10,0 0 3,-22 0-1,-1 0 1,1 0-1,0 0 0,-23 0 0,23 0-1,-44 0 1,43 0-1,-21 0 2,-1 0-1,23 0 0,0 0 1,22 0 1,-23 0-4,23 0 1,-44 0 1,44 22 0,-1-22 0,-21 0-1,22 0 2,0 23-1,0-1-1,-1 0 10,-21 0 81,22 22-91,0-44 3,0 22-4,22 1 33,0-1-15,0 0 55,0 0-62,0 0 8,0 0-10,0 0-7,-22 1 0,22-1 8,-23-22-9,1 22 10,22 0-9,0 0 0,-22 23 0,0-23 8,0 0 0,22 0-8,-44 0 32,44 0-16,-23 0 17,1 1-26,0-1 9,22 0-8,0 0-8,-22 22 8,22-22-8,0 1 0,-22-23 0,22 22 0,-22 0 7,22 22 3,0-22-3,-22 1-7,22-1 0,-23 0 16,23 0-9,0 0-6,-22-22-1,22 22-1,0 0 26,0 1-25,0-1 8,0 0 16,22 0-8,1 0-16,21-22 0,-22 22 0,22 1-1,-22-23 2,23 0-1,-1 0 0,-22 22-1,0-22 10,0 0-10,1 0 10,-1 0-9,0 0 8,22 0 33,-22 0 16,23-22-58,-1-1 0,-22 23 1,0-44 0,23 22 1,-23 0-3,0 22 11,-22-22-9,44-23 0,-44 23 1,0 0-1,0 0-1,0 0 33,22 22-32,0-45 2,1 23 46,21 0-17,-22-22-22,0 44 116,0-22-125,0 22 0,-22-23 40,0 1-39,67 22-2,-67-22 1,22 22 1,0-22-2,-22 0 1,22 22 0,45-22 9,-45 0-1,0 22-1,0-23 1,0 23-7,1-22 7,-1 0-1,0 22 1,-22-22-7,22 22-1,0-22 7,0 0-7,23 22 0,-45-22 1,22-1-2,0 23 1,22-22 8,-22 22 1,-22-22-8,23 22 5,-1-22-6,0 0 0,0 22 0,0-22 0,0-1 24,-22 1-14,22 22-3,-22-22 1,23 22-9,-1-22 9,0 0 8,-22 0-16,22 0 9,0-1-10,-22 1 9,22 0-7,0 0 95,-22 0-96,23 0 1</inkml:trace>
    </iact:actionData>
  </iact:action>
  <iact:action type="add" startTime="82748">
    <iact:property name="dataType"/>
    <iact:actionData xml:id="d9">
      <inkml:trace xmlns:inkml="http://www.w3.org/2003/InkML" xml:id="stk9" contextRef="#ctx0" brushRef="#br0">4164 8639 0,'67'22'78,"44"-22"-70,110 0 0,-22 0 0,89 0 0,23 0 0,-1 0 0,-22 0 3,-45 0-4,-66 0 2,-22 0-3,-88 0 1,-45 0 1,0 0 0,0 0 72,0 0-64</inkml:trace>
    </iact:actionData>
  </iact:action>
  <iact:action type="add" startTime="83317">
    <iact:property name="dataType"/>
    <iact:actionData xml:id="d10">
      <inkml:trace xmlns:inkml="http://www.w3.org/2003/InkML" xml:id="stk10" contextRef="#ctx0" brushRef="#br0">4607 8839 0,'0'0'2,"45"22"9,-1-22-3,0 0 0,67 22-1,-22-22 2,110 44-2,23-22 1,43 45 1,45-45-1,111 0 0,0-22 1,0 0-1,-111 0-1,-111 0 0,-88 0 1,-67 0 1</inkml:trace>
    </iact:actionData>
  </iact:action>
  <iact:action type="add" startTime="113452">
    <iact:property name="dataType"/>
    <iact:actionData xml:id="d11">
      <inkml:trace xmlns:inkml="http://www.w3.org/2003/InkML" xml:id="stk11" contextRef="#ctx0" brushRef="#br0">21286 6358 0,'-44'22'135,"-1"-22"-128,-21 44 1,-23 0 0,23-21-1,-67 21 1,67 0 1,-45 0-1,22-21-1,-44 43 2,67-44 0,-1 0-1,23 1 0,-22-23-1,21 22 0,1 0 1,22 0 1,-22-22-1,44 22 2,-45-22-3,1 22 0,0 23 1,22-45 0,-23 44 1,23-44 1,-44 66-3,21-44 0,1 1 0,22-1 2,-22 22-2,-23 0 1,67-21-1,-44-1 2,22 22 8,-23 0-10,45-22 1,-22 23-1,0-1 1,0 22 1,0-21-1,-22 21-1,21 1 2,1 21 1,-22-21-1,22-1-1,0-21 0,0 21 1,22 0-5,0 1 4,0-45 0,0 22 0,0 1 0,0-23 0,0 44 0,0-21 0,0-1 0,0 0 0,0 23-1,44 21 2,-22-43-1,44 43 1,-43-44 0,-1 1 0,44 43-1,-44-43-1,45 21-1,-45-22 3,22 1-3,-22-23 3,1 22-1,-1-44 0,-22 22 0,44 0-1,-22 1 2,0-1-1,23-22 7,-23 22-7,22 0 1,-22-22 0,22 0-2,1 0 2,-1 22-2,0 0 1,1-22 0,-23 0 1,0 0 0,44 22-3,-21-22 2,-1 0 3,0 0-6,1 0 2,43 0 2,1 0-2,22-44 2,-23 0 0,1 0 4,-23 21-12,23-65 8,-1 21 0,1 1-2,-23-1 1,23 1-1,22-23 1,-67 23 0,0 22 1,23-1-1,-45 1 0,22-22 0,-22 21 0,-22 1 0,23 0-1,-1-23 2,-22 1 1,0 21-3,0-21 2,22 0-3,-22 21 3,22-43-2,0-45 0,0 44 2,0 1-1,-22 21 0,23-22-1,-23 45 1,0 0 1,0 0-2,0-1 2,0 1-1,0 0 0,0 22 0,0-1 0,0 1 0,0 0-1,-23 0 2,1 0-2,0 0 1,-22-1 0,22 1 2,-23-22 0,-43 0-2,-1-45-2,23 45 1,-1-23 1,23 23 0,-22 0 0,43 22 0,1-1 0,0 1 8,22 0-8,-22 22 8,0-22 32,0 22-16,0 0-15,-1-22-10,1 22 1,22-22 0,-44 22 0,22-22 1</inkml:trace>
    </iact:actionData>
  </iact:action>
  <iact:action type="add" startTime="115516">
    <iact:property name="dataType"/>
    <iact:actionData xml:id="d12">
      <inkml:trace xmlns:inkml="http://www.w3.org/2003/InkML" xml:id="stk12" contextRef="#ctx0" brushRef="#br0">17654 8706 0,'-23'0'18,"1"0"-13,0 0 3,0 0-1,-45 0 0,-21 0 2,21 0-1,-43 0-1,-23 0 2,0 0-2,-22 0 2,0 0-1,22 0 0,0 0-1,44 0 2,-21 0-1,-1 0 0,22 0 0,23 0 0,-1 0 0,23 0 0,-45 0 0,23 0-1,0 0 1,-1 0 1,1 22-2,-1-22 1,1 22 1,-23 0-1,45-22 0,-67 22 0,23 0 0,-45 1 1,66-1 0,-44 0-1,-21 0 4,65-22-4,-21 0 1,21 0-5,-22 0 2,45 0 1,-22 0 1,-1 0 0,23 0 0,22 0 0,-45 0 1,23 0 1,22 22-4,0-22 1,-23 0 1,23 22 7,-22 0 2,0 23-9,22-45 0,-23 44 0,1-22 2,22 23-3,-22-23 0,21 0 1,-21 22 0,22 0 8,22 1 0,0-23-4,0 0-5,0 22 0,0-22-1,0 23 1,0-1 1,22-22 1,22 23-1,-21-23 0,21 22 3,-22-22-5,0-22 2,0 22-1,0 0 1,23-22 0,21 23 0,-22-23-1,23 22 1,22-22 2,-23 22-2,67-22 0,-45 0-1,45 0 1,0 0-1,-22 0 2,44 0-1,-44 0 1,44 0-2,0 0 1,-44 0 0,44 0 0,0 0 0,-22 0 0,22 0 1,-22 0-1,-23 0-1,-21 0 1,-23 0 0,1 0-1,-23 0 2,23 0-2,-23 0 3,22 0-2,-21 0-1,-1 0 1,22 0 0,-21 0 0,21 0-1,1-22 2,-23 22-2,22-22 2,1-1-1,-1 1 0,-44 22 0,23-44 0,-1 44 0,0-44 4,1-1 1,-23 1-5,0 22 0,0-45 1,0 23-3,0 0 2,-22 22 0,45-23-1,-45 23 2,22-22 7,0 22-7,-22 0-1,0 0 7,0-1 1,0 1-6,0 0-3,0 0 1,0 0-2,-22 0 3,0-1-1,-1 1 4,1 0-5,0 0 2,0 0-3,0 0 0,0-23 2,0 45-1,-1-22 2,1 0-1,0 0-1,0 0 2,0 0 7,22 0-8,-22 22-1,0-23 2,-1 1 39</inkml:trace>
    </iact:actionData>
  </iact:action>
  <iact:action type="add" startTime="117747">
    <iact:property name="dataType"/>
    <iact:actionData xml:id="d13">
      <inkml:trace xmlns:inkml="http://www.w3.org/2003/InkML" xml:id="stk13" contextRef="#ctx0" brushRef="#br0">12315 4984 0,'-22'22'72,"-66"23"-65,21-23 2,-66 22 0,-22 45-1,0-45 1,0 0-4,-22 1 3,22 21 0,66-22-1,1 23 1,-23 21 2,45 23 0,-1-44-5,1 43 3,-1 23-1,23-22 2,22 22-1,0 0 0,22-44-1,0-23 1,0 23 1,0-45-2,0 22 2,0-21 2,0-1-6,0 0 3,0 23 0,0-23 0,-22 0-1,22 23 1,-23-1 1,23-21-1,0-1 0,0 0 0,0 0 0,0 1-1,0-23 1,0 22 1,0-22-1,23 67 1,-23-23 8,22-66-10,0 45 0,0-1 0,22 0 2,1 1 1,-23 21-3,0-66 0,0 44 1,0-44 4,-22 23-8,44-1 4,-44 0 0,23-22 8,21 0 0,0 0-8,23 0 0,43 0 1,1-67-2,22 23 1,0-22 0,0 21 0,0 1-1,0-22 2,-45-1-1,1 1 0,-1-1-1,-21 23 2,-45 0 0,0-1 1,22-88-2,-44 67 0,23-1-2,-1 1 1,0 0 1,0 21 0,-22 1 0,0 0 1,22-23-2,0 23 0,1 0 2,-23-23-1,44-44 0,-22 45 0,0-23 1,0 23-2,0-45 0,-22 45 2,23-1-1,-1 23-1,0 0 2,-22 21-2,0-21 2,22 0-2,-22 22 2,22 0-1,-22-23 0,0 23 0,0-22 0,0-23 0,0 23-1,0-22 2,0 21-1,0-21 0,0-1 0,0 23 0,-44-22-1,44 21 1,-44-21 1,-1 22-1,1 21-1,22-21 2,-22 0-1,21 22 0,1 22-1,0 0 2,0 0-2,0 0 2,-23 0-1,23 0 0,-22 0 0,22 0 0,-22 0 0,21 0 0,1 0 0,0 0 8</inkml:trace>
    </iact:actionData>
  </iact:action>
  <iact:action type="add" startTime="145419">
    <iact:property name="dataType"/>
    <iact:actionData xml:id="d14">
      <inkml:trace xmlns:inkml="http://www.w3.org/2003/InkML" xml:id="stk14" contextRef="#ctx0" brushRef="#br0">13334 10522 0,'22'0'46,"67"0"-37,-22 0 0,43 0-2,1 0 1,-22 0 0,-1 0-1,-21 0 4,-23 0-6,0 0 5,1 0-1,-1 0 5,-22 0 2,0 0-8,0 0 0,23 0-1,-1-22 2,-22 0-2,22 22 2,1 0-2,-1-22 3,0-1-3,1 23 1,21-22 0,-44 22-1,45 0 2,-45 0-1</inkml:trace>
    </iact:actionData>
  </iact:action>
  <iact:action type="add" startTime="146035">
    <iact:property name="dataType"/>
    <iact:actionData xml:id="d15">
      <inkml:trace xmlns:inkml="http://www.w3.org/2003/InkML" xml:id="stk15" contextRef="#ctx0" brushRef="#br0">13356 10721 0,'67'0'70,"44"0"-61,44 0-2,0 0 1,-22 0 1,0 0 1,-67 0-2,0 0-1,-43 0 0,-1 0 1</inkml:trace>
    </iact:actionData>
  </iact:action>
  <iact:action type="add" startTime="151445">
    <iact:property name="dataType"/>
    <iact:actionData xml:id="d16">
      <inkml:trace xmlns:inkml="http://www.w3.org/2003/InkML" xml:id="stk16" contextRef="#ctx0" brushRef="#br0">15350 10566 0,'0'0'5,"44"0"2,45 0 2,22 0 2,110 0-3,45 0-1,22 0-1,66 0 2,134 0-1,43 0 1,1 45 1,-244-23-1,-89 0-1,-44 0 2,-89 0 1,-21-22-1</inkml:trace>
    </iact:actionData>
  </iact:action>
  <iact:action type="add" startTime="152060">
    <iact:property name="dataType"/>
    <iact:actionData xml:id="d17">
      <inkml:trace xmlns:inkml="http://www.w3.org/2003/InkML" xml:id="stk17" contextRef="#ctx0" brushRef="#br0">16081 10522 0,'0'0'9,"266"-22"-6,132 0 2,45 22 0,-88 0 3,-23 0-1,-44 0 2,-89 0-1,-44 0-1,-110 0 2,-23 0 0</inkml:trace>
    </iact:actionData>
  </iact:action>
  <iact:action type="add" startTime="157211">
    <iact:property name="dataType"/>
    <iact:actionData xml:id="d18">
      <inkml:trace xmlns:inkml="http://www.w3.org/2003/InkML" xml:id="stk18" contextRef="#ctx0" brushRef="#br0">13201 10566 0,'89'0'38,"44"0"-29,111 0-1,88 0 2,111 0-2,221 0 0,-66 0-2,178 0 2,-134 67 1,22-67-2,-176 44 1,-112-44 0,-110 0 1,-89 0 2,-110 0-4,-45 0 0</inkml:trace>
    </iact:actionData>
  </iact:action>
  <iact:action type="add" startTime="158130">
    <iact:property name="dataType"/>
    <iact:actionData xml:id="d19">
      <inkml:trace xmlns:inkml="http://www.w3.org/2003/InkML" xml:id="stk19" contextRef="#ctx0" brushRef="#br0">13556 10655 0,'0'0'1,"177"-22"5,45 0 4,43 0-3,23 22 2,67 0-1,-23 0-1,67 0 0,-45 0 2,-88 0-1,0 0 0,-23 0-1,-43 0 1,-45 0 3,-67 0-5,1 0 1,-45 0 2,-22-23-1,23 23 0,-1 0 16,-22 0 0</inkml:trace>
    </iact:actionData>
  </iact:action>
  <iact:action type="add" startTime="168373">
    <iact:property name="dataType"/>
    <iact:actionData xml:id="d20">
      <inkml:trace xmlns:inkml="http://www.w3.org/2003/InkML" xml:id="stk20" contextRef="#ctx0" brushRef="#br0">29592 8462 0,'0'0'5,"-44"0"-3,-23-22 8,1 0-7,44 22 5,0 0 2,-1 0-4,1 0 3,0 0-1,0 0 0,0 0 8,0 0-8,0 0-1,-23 0 10,23 0-10,-22 0 2,0 0-2,-1 0 2,-21 22-2,44-22 2,-23 22 0,1-22 1,0 22-3,22 0 0,-67 0 0,67-22 1,-45 23 1,23-23 0,0 22-3,-1 0 2,-21 0 0,0 0 0,43 0-1,1-22 2,-22 23-1,0-1 0,22 0 0,-1-22 0,-21 22 0,22 22 8,0-44-7,0 22-2,0 23 3,-23-45-3,23 22 0,-22 0 1,44 0 0,-22-22 0,22 44 0,-23 23 0,23-45 8,-22 22-7,22-21-2,-22-1 0,22 22 1,0-22 9,0 0-5,0 0-5,0 1-1,0-1 2,0 0-2,0 22 2,0 0 9,0-21-9,0 21 0,0-22 0,0 22-1,0-21 3,0 43-2,0-44-1,22-22 1,-22 44 0,0-21 7,0-1-8,0 0 0,0 0 4,0 0 5,0 0-1,22-22-5,-22 23-2,23-23 0,-23 22-1,22 0 9,-22 0-9,22-22 2,-22 22-2,44 0 2,-22 0-1,23 1 0,-45-1-1,22-22 2,44 22-1,-44 0 8,1-22 1,-1 22-11,0-22 4,0 0-2,22 22-1,1-22 1,-1 0 0,0 0-1,0 22 2,23-22-2,-23 0 2,1 0-2,-1 0 1,22 0 0,-21 0 1,21 0-2,0 0 3,23-22-2,-45 0 0,45 0-1,-45 0 0,23 0 2,-1-23-1,23 23-1,-45-22 2,0 22-1,45-22-1,-67 21 2,0 1 1,23-22-2,-1 22 1,0-23-2,-22 1-1,23-22 2,-23 21-1,22 1 2,-22-22-2,0 21 2,1 1 8,-1 22-9,-22 0 1,0 0-2,22-1 0,-22 1 9,0 0 0,0 0-8,0-22-1,0-1 2,0 23-1,0-44 0,0 21 1,0 23-1,-22-22 0,22 0-1,-45-1 0,45 23 3,-22-22-3,0 44 1,22-22 1,-22 0 6,22 0-8,-22 22 7,0-23-10,-1 1 11</inkml:trace>
    </iact:actionData>
  </iact:action>
  <iact:action type="add" startTime="170546">
    <iact:property name="dataType"/>
    <iact:actionData xml:id="d21">
      <inkml:trace xmlns:inkml="http://www.w3.org/2003/InkML" xml:id="stk21" contextRef="#ctx0" brushRef="#br0">24830 5516 0,'-22'0'17,"0"0"107,0 0-117,-23 0-1,1 0 0,0 0 2,-1 44 0,1-44 0,0 44 0,-23-21 0,45-1 0,0 0 0,0 0 8,-22 0 1,44 0-7,-23 1 7,23-1-12,0 0 2,-22 22 1,22-22-1,-22 0 1,22 1 1,0 43-2,0 1 2,0-23-1,0 0-1,0 23 2,0-1 0,0 0 0,0 1-2,0-23 0,44 23 1,-44-1 0,23 1-1,-1-23 2,22 45 0,0-45 1,1 22-2,21-21-1,-22 43-1,23-66 4,-1 45-3,-21-45 2,21 22-4,-22-44 3,-22 0 0,-22 22 1,45-22 0,-23 0 6,0 0-8,0 0 2,0 0 6,45 0-6,-45 0 1,22-22-3,1 22 2,21-44-3,-22 22 2,1 22 0,-1-45 1,0 23-1,0-22-1,-21 22 1,-1 0 1,0 22 1,0-22-4,22-1 4,-22-21-5,-22 22 3,23-22-1,-23 22 1,44-45 0,-44 45 0,0-22 0,0-23 1,0 23 0,0 0 0,22-1-2,-22 1 0,0 0 1,0 21 0,0-21 0,0 22 2,0 0-4,0-22 2,0 21 0,-22-21 0,-22-22 0,21 21-1,1 1 1,0 0 0,-22-1 1,0-21 1,21 44-2,-21-45 2,0 45-5,44 0 1,-22 22 2,22-22 3,-22 22-5,-1 0 27,1 0-9,0 0 16,0 0-25,0 0-6,0 0-2,-23 0 1,-21 0 0,-1 0 1</inkml:trace>
    </iact:actionData>
  </iact:action>
  <iact:action type="add" startTime="186050">
    <iact:property name="dataType"/>
    <iact:actionData xml:id="d22">
      <inkml:trace xmlns:inkml="http://www.w3.org/2003/InkML" xml:id="stk22" contextRef="#ctx0" brushRef="#br0">25517 10921 0,'44'0'136,"0"22"-128,23-22 0,-1 22-1,-22-22 2,23 0-1,-1 0 0,-21 0 0,21 0 0,-22 0 0,23 0-1,-1 0 2,1 0-1,-1 0 0,-22 0 0,45 0 0,-45 0-1,23 0 2,-23 0 4,23 0-7,-23 0 0,-22 0 2,44 0-2,-21 0 2,-1 0 4,45 0-7,-1 0 3,1 0 0,22 0 0,-23 0-1,23 0 2,-22 22-1,-23-22 0,23 0 0,-23 0 0,23 0 0,-45 0 0,22 0 0,-21 0 0,21 0-1,-22 0 2,1 0-1,-1 0 1,-22 0 0,45 0-3,-45 0 3,22 0 5,-22 0-5,0 0 3,0 0 3,1 0 9,-1 0-11,0 0 10,0 0-6,0 0 0,0 0-10,23 0 1,-23 0-1,22 0 1,0-22 1,1 22 8,-23 0-8,0 0-1,0 0-2,0 0 10</inkml:trace>
    </iact:actionData>
  </iact:action>
  <iact:action type="add" startTime="187339">
    <iact:property name="dataType"/>
    <iact:actionData xml:id="d23">
      <inkml:trace xmlns:inkml="http://www.w3.org/2003/InkML" xml:id="stk23" contextRef="#ctx0" brushRef="#br0">25760 11164 0,'22'0'29,"200"-22"-24,44 22 0,22 0 4,66 0-2,133 0 1,-154-22 0,-45 22 1,-45 0-2,-132 0 1,-23 0-1,-65 0 1,21 0 0,-22 0 64,0 0-63,0 0-1,1 0 1,21 0 7,-22 0-9,0 0 9</inkml:trace>
    </iact:actionData>
  </iact:action>
  <iact:action type="add" startTime="193875">
    <iact:property name="dataType"/>
    <iact:actionData xml:id="d24">
      <inkml:trace xmlns:inkml="http://www.w3.org/2003/InkML" xml:id="stk24" contextRef="#ctx0" brushRef="#br0">29282 10987 0,'22'0'48,"22"0"-41,1 22 1,-23 23 0,0-45 0,0 44-1,0-44 2,1 22-1,-1-22-1,0 0 2,22 0 31,-22 0-32,45 0-1,-1-44 1,45-23 0,0-43 1,-1-1-2,45-22 2,-44 44-1,0 1 5,-22 21-7,-45 1-2,-22 66 4,0-22 0</inkml:trace>
    </iact:actionData>
  </iact:action>
  <iact:action type="add" startTime="200307">
    <iact:property name="dataType"/>
    <iact:actionData xml:id="d25">
      <inkml:trace xmlns:inkml="http://www.w3.org/2003/InkML" xml:id="stk25" contextRef="#ctx0" brushRef="#br0">9680 11342 0,'-22'0'238,"-23"0"-229,1 0-2,-23-23 2,45 23-1,-22-22 0,-22 22 0,21 0 0,-21 0-1,22 0 2,-23 0 0,1 0 1,43 0-3,-21 0 0,22 0 0,-22 0 1,-23 0 0,45 0 0,0 0 0,-22 0 1,-1 22 7,23-22-8,-44 23-1,44-1 1,-23-22-1,1 0 2,22 22-1,0 0 8,0-22-8,-1 22 1,1-22 1,0 22-3,22 1-1,-44-1 2,22-22-1,-23 44 2,23 0-1,-22 1-1,0-1 2,22-22 0,-1 0 1,1 23-1,0-45-3,0 22 0,22 0 2,-22 0 1,0-22-1,-1 44-1,23-22 9,-22 1-9,0-1 2,0-22-2,22 22 2,-22 0 0,0 22 0,0-22-3,-1 23 3,1-23-2,0 22 1,0-22 0,0 1 1,0 21-2,-23 0 9,23-22 0,22 0-8,-22 1 0,22-1 0,-22 0-1,0 0 2,22 0-1,0 0 1,-22 1-2,-1 21 1,1 0 8,22 0-8,-22-21 0,0 21 1,22 0-2,0 0 1,-22 1 3,22-23-6,-22 22 2,22-22 2,0 23-1,0-23 0,0 22-1,0-22 2,0 23-1,0-23-1,0 22 2,0-22-1,0 0 1,0 23-1,0-23-1,0 22 1,0-22 0,0 23-1,0-23 2,0 44-1,0-22 0,0 1 4,0-23-7,0 22 3,22 1-1,-22-23 1,0 0 0,22 22 0,0 0 0,-22-21-1,22-1 3,-22 0-2,22 0-1,-22 22 0,23-22 2,-1 23-1,0-23 0,0 0-1,-22 0 1,44 23 1,-44-23-2,45 22 2,-1-22 7,-44 0-6,0 0-4,22 1 2,22 21 8,-21-22 25,-1-22-9,0 0-25,0 0 1,22 0 0,23 0-1,21 0 2,23-66-2,0-1 2,0 1-1,21-45 3,-65 67-2,66-45-3,-67 23 0,1 21 2,-1-43-1,-22 43 2,1-21-1,-45 22 2,66-67-3,-21 44 0,-1-66 1,-22 45 0,44-45 0,-43 67 0,21-23 0,-22 22 0,0 23 0,22 0-1,-44-23 1,23 45 1,-1 0 2,0-44-4,-22 44-1,22-1 2,0-21-1,-22-22 1,22 21 0,1 23 4,-23-22-7,22-23 2,-22 23 2,22 0-1,0-1 3,-22 1-4,0-22 0,0 21 0,0-21 1,0 0 0,0-1-1,0 23 2,0-23 1,0 23-2,0 0-1,0 22 0,0-23 1,0 23 7,0 0 2,0 0-8,-22 0 6,0-1 42,0 23-42,22-22 1</inkml:trace>
    </iact:actionData>
  </iact:action>
  <iact:action type="add" startTime="203011">
    <iact:property name="dataType"/>
    <iact:actionData xml:id="d26">
      <inkml:trace xmlns:inkml="http://www.w3.org/2003/InkML" xml:id="stk26" contextRef="#ctx0" brushRef="#br0">8306 16326 0,'-22'0'82,"0"0"-44,-22-22-22,22-1-8,0 1-1,-1 0 9,1 0-8,22 0 0,-22 0 0,-22-23 8,22 23 0,-1 0-8,1 0 0,0 0-1,-22-23 1,22 23 1,-23 0 0,1 0-1,0 0 1,-23 0-2,1-1-1,-1-21 4,45 44-2,-44-22 2,-1-22-5,-43 22 2,65 22 1,-21 0 0,-1-23 1,1 23-1,22-22 0,-23 22 0,1-22-1,22 22 3,-23 0-3,1 0 2,-1 0-1,23 0-1,-23 0 1,23 0-1,-22 0 2,21 0-1,-21 0-1,-1 0 1,23 0 0,0 0 1,22 0 0,-45 0-1,45 0-1,-22 0 0,22 0 2,-23 0 0,23 0 0,-22 0-3,22 0 2,0 0-1,-23 0 1,23 0 2,-44 0-2,-1 0-1,1 22 1,-1 0 0,1-22 0,22 0 0,-23 0 0,23 23 0,22-1 0,-23-22 0,23 0-1,0 22 2,0-22-2,-22 22 3,22-22-1,-23 22-2,1 0 0,22 0 1,-22-22 0,-1 0 0,23 23 0,0-1 0,-22-22 0,44 22 1,-45 0-1,45 0 0,-22-22-1,0 22 1,0 1 0,0 21 0,-23 0 0,45-22-1,-22 23 1,0-1 1,22 0-2,-22-22 1,0 23 1,22-1 0,0-22-2,0 22 0,0 1 3,0-1-3,0 0 2,0 23 0,0-23-3,0 0 2,44 23 0,-22-1 0,45 1-1,-23-1 2,0-22-2,23 23 2,-1 22-1,-21-67 0,-1 22 0,22 0-1,23 1 2,-23-23-1,23 22 0,44-22 1,-45 0 0,23 23-1,0-45-1,44 22 0,-22 0 1,44 0-1,-22 0 2,-44 0-1,22 1 0,-45-23 0,23 22 0,-44-22 0,-23 22-1,22-22 2,-44 22-1,23-22 0,-23 0 1,0 0-1,0 0 0,0 0-1,23 0 1,-23 0 0,44 0 0,1-22 0,43 0 1,1 0-2,22-1 2,-22 1-2,0-22 1,-45 22 0,23-22-1,-45 21 1,22-43 1,-21 44-1,-45 0 2,44-45-4,-22 23 1,-22 0 1,0-1 0,22 1 0,-22-23 1,0 1-2,22 22 2,-22 22-1,0-1-1,0-21 2,0 0-1,0 0 0,0-1 0,0 23 0,0-22 1,-22-1-2,22 23 1,0 0-1,0 0 1,-22 22 1,22-22-2,0 0 2,-22-23-1,0 23 8,0-22-8,-23 0 0</inkml:trace>
    </iact:actionData>
  </iact:action>
  <iact:action type="add" startTime="206100">
    <iact:property name="dataType"/>
    <iact:actionData xml:id="d27">
      <inkml:trace xmlns:inkml="http://www.w3.org/2003/InkML" xml:id="stk27" contextRef="#ctx0" brushRef="#br0">1949 10766 0,'0'0'1,"0"-22"4,-22 22 11,0-23-9,0 23 18,0-22-22,0 22 6,0 0-3,-45 0 0,1-22 2,-23 22-1,-22 0 1,-66 0 0,44 0 0,-44 0 1,44 0-2,0 0 2,-22 0-2,89 0 2,44 0-1,-23 0 0,23 0 4,0 22-8,0 0 4,0 1 8,0 43-8,22 23 0,-23-23 0,-21 23 0,22-23 0,22 45-1,-22-23 3,22 1-2,-22 0 0,22-1-1,0 45 1,0-44 0,0 22 0,0-1 0,0 1-1,0 0 1,0 22 1,0-22-1,0-45-1,0 45 1,0-1 3,22-21-6,0 0 5,0 21-1,0 1 0,0-22-2,1-23-1,-23 23 2,0-23 0,22 1 0,22-1 0,-22 45 0,-22-45 0,22 1 0,23-1 3,-23 1-3,-22-23-2,44 45 0,-22-67 3,0 44-2,1-21 1,21 21 2,-22 1-1,0-45-3,-22 0 2,44 22-1,-21 0 1,21 1 1,-22-23 0,0 0 0,22-22 0,-21 44-4,-1-44 3,44 0 0,-44 0 0,23 22 0,-1-22 4,-22 0-6,45 0 0,-1 0 2,0 0-1,23 0 1,-23 0 1,1 0-1,-1-22 0,1 0 1,-23 0-1,0 0 1,1 22-2,-23-22 0,0 22 1,22-22 0,-44-1-1,22 23 1,-22-22 1,45-22 2,-23-22-5,22-1 1,-22 1 4,45 21-7,-45 1 6,22 22-3,-22-45 1,1 67-1,-23-22 2,22 0 0,0 0-2,-22-22 1,44-1 0,-44 1-1,22 0 2,23-45-2,-45 67 2,44-44-1,-22 21-1,-22-21 2,22 21-1,0 1 0,1 0 0,-1-23 0,0 1 3,0-45-3,0 45 1,-22-1-3,44-21 1,-21 21-1,-23 23 3,44-23-2,-44 1 1,0 0 1,0-1-1,0-21 0,0 21-1,0-22 3,0 23-2,0-23 0,0 1-1,0 21 1,0-21 0,0 21 0,0 1 0,0-1 0,-22 1-1,0-1 1,-23-43 0,45 65 2,-22-21-2,-22-45 2,22 67-5,0-23 2,-23-43 2,1 43-1,22-21 0,-45-1 0,23 45 0,22-23 0,-45-21 2,23 21-3,0 23 0,0-45 1,-45 1 0,-22-1 0</inkml:trace>
    </iact:actionData>
  </iact:action>
  <iact:action type="add" startTime="222043">
    <iact:property name="dataType"/>
    <iact:actionData xml:id="d28">
      <inkml:trace xmlns:inkml="http://www.w3.org/2003/InkML" xml:id="stk28" contextRef="#ctx0" brushRef="#br0">2171 18164 0,'22'0'64,"0"0"-57,23 0 1,-1 0-1,44 0 2,68 0 0,21 0 2,44 0-4,23 0 0,-45 0-1,23 0 2,-23 0 1,-22 0-1,-22 0-1,-44 0 1,22 0 1,-67 0-1,1 0 0,-1 0-1,-21 0 1,-1 0 0,22 0-1,-21 0 1,-1 0 1,0 0-1,23 22 2,-1-22-3,-22 0 0,1 0 0,21 0 2,1 0-2,-1 0 4,23 0-4,-23 0 1,1 0-1,-1 0 1,23 0 0,-45 0 0,22 0 1,-44 0-2,23 0 1,-1 0 0,0 0 0,-21 0-1,-1 0 2,0 0-1,22 0 7,-22 0-6,0 0-2,1 0 1,43 0 1,-44 0-1,22 0 0,-21 0-1,21 0 2,0 0-1,-22 0 0,1 0 0,-1 0 0,0 0 8</inkml:trace>
    </iact:actionData>
  </iact:action>
  <iact:action type="add" startTime="223420">
    <iact:property name="dataType"/>
    <iact:actionData xml:id="d29">
      <inkml:trace xmlns:inkml="http://www.w3.org/2003/InkML" xml:id="stk29" contextRef="#ctx0" brushRef="#br0">7155 18120 0,'44'22'66,"67"-22"-61,44 0 2,44 0 1,23 0 0,-23 0 1,0 0-1,23 0-1,-89 0 2,0 0-2,-45 0 1,-44 0 0,-21 0 0,-1 0-1</inkml:trace>
    </iact:actionData>
  </iact:action>
  <iact:action type="add" startTime="224092">
    <iact:property name="dataType"/>
    <iact:actionData xml:id="d30">
      <inkml:trace xmlns:inkml="http://www.w3.org/2003/InkML" xml:id="stk30" contextRef="#ctx0" brushRef="#br0">7598 18319 0,'66'0'67,"244"0"-50,-110 0-10,-1 0 1,0 0-3,1 0 1,-1 0 1,-88 0 2,-45 0-1,-44 0-1,0 0 2</inkml:trace>
    </iact:actionData>
  </iact:action>
  <iact:action type="add" startTime="243516">
    <iact:property name="dataType"/>
    <iact:actionData xml:id="d31">
      <inkml:trace xmlns:inkml="http://www.w3.org/2003/InkML" xml:id="stk31" contextRef="#ctx0" brushRef="#br0">16169 18319 0,'45'0'46,"66"0"-39,44-22 3,44 22-2,45 0 0,-23 0-1,89 0 1,-88 0-1,-1 0 2,-44 0-1,-44 0-1,-66 0 2,-23 0-1,0 0 0</inkml:trace>
    </iact:actionData>
  </iact:action>
  <iact:action type="add" startTime="244123">
    <iact:property name="dataType"/>
    <iact:actionData xml:id="d32">
      <inkml:trace xmlns:inkml="http://www.w3.org/2003/InkML" xml:id="stk32" contextRef="#ctx0" brushRef="#br0">16745 18519 0,'45'0'47,"43"0"-39,67 0 0,0-23 0,45 1 0,-23 22 0,-22 0 0,-22 0 1,-45 0-2,-43 0 0,-1 0 2,-22 0-1</inkml:trace>
    </iact:actionData>
  </iact:action>
  <iact:action type="add" startTime="247259">
    <iact:property name="dataType"/>
    <iact:actionData xml:id="d33">
      <inkml:trace xmlns:inkml="http://www.w3.org/2003/InkML" xml:id="stk33" contextRef="#ctx0" brushRef="#br0">24055 18009 0,'44'0'38,"22"0"-29,23 0-1,22 0 0,66 0-1,0 0 2,67 0-1,-45 0 0,1 0 1,43 0-2,-43 0 3,43 0-4,-43 0 3,-23 0-3,-22 0 3,-22 0-1,-45 0-1,-21 0 2,-1 0-2,-22 0 2,-21 0 0,-1 0-2,22 0 0,0 0 2,-21 0-2,-1 0 3,22 0-2,22 0 1,-43 0-1,21 0-2,0 0 1,0 22 1,-21-22 1,-1 0 7,0 0 1</inkml:trace>
    </iact:actionData>
  </iact:action>
  <iact:action type="add" startTime="248155">
    <iact:property name="dataType"/>
    <iact:actionData xml:id="d34">
      <inkml:trace xmlns:inkml="http://www.w3.org/2003/InkML" xml:id="stk34" contextRef="#ctx0" brushRef="#br0">24808 17921 0,'0'0'3,"443"0"12,-200 0-10,23 0 3,22 0 0,-22 0 1,-45 0-3,1 0 3,-45 0-2,-88 0 2,-23 0-2,-21 0 1,-23 0 0,0 0 33,0 0-24,22 0-1,-22 0 0,1 0-8,-1 0-1,0 0 17,0 0-16,0 0-1,0 0 18</inkml:trace>
    </iact:actionData>
  </iact:action>
  <iact:action type="add" startTime="254827">
    <iact:property name="dataType"/>
    <iact:actionData xml:id="d35">
      <inkml:trace xmlns:inkml="http://www.w3.org/2003/InkML" xml:id="stk35" contextRef="#ctx0" brushRef="#br0">23656 16104 0,'-22'0'58,"22"22"-53,-22 45 4,0-23-2,22 0 1,0 23-1,0-23 1,0 23 1,0-23-1,0 0 0,0 0 0,0-21 1,0 21 7,0-22 15,22-22-15,0 0 16,0 0-8,0 0-5,0 0-13,23 0 1,-23-22 2,0 0-2,0 0 1,22-23 0,-21 23 7,-23 0-6,22 0 7,0 0 8,-22 0-8,0-1 1,0 1 31,-22 22 33,0 0-74,-23 0 0,1 0 1,0 22-1,21-22 1,23 23 1,-22-23-2,0 0 2,0 22 31,0 0 9,0 0-23,0 0-20</inkml:trace>
    </iact:actionData>
  </iact:action>
  <iact:action type="add" startTime="267066">
    <iact:property name="dataType"/>
    <iact:actionData xml:id="d36">
      <inkml:trace xmlns:inkml="http://www.w3.org/2003/InkML" xml:id="stk36" contextRef="#ctx0" brushRef="#br0">22881 17743 0,'44'22'84,"-22"-22"-78,23 23 1,-23-23 2,44 22-3,-44 0 2,0-22-1,23 22 2,-23-22 71,44 0-72,23-44 0,22-45 0,-45 45 0,67-23 0,-44 23 0,21 22 0,23-22-1,-44-1 2,-67 45-2,22-22 2,-22 22-2,1 0 1</inkml:trace>
    </iact:actionData>
  </iact:action>
  <iact:action type="add" startTime="268259">
    <iact:property name="dataType"/>
    <iact:actionData xml:id="d37">
      <inkml:trace xmlns:inkml="http://www.w3.org/2003/InkML" xml:id="stk37" contextRef="#ctx0" brushRef="#br0">26912 15240 0,'-22'-22'66,"0"22"-52,0 0 2,-1 0 0,1 0-8,0 0-1,-22 0 1,0 0 0,21 0 0,-21 0 0,0 0 0,-1 0 0,-21 0 0,0 0 0,21 0 0,-21 0 0,-1 0 0,1 0 0,-1 0-1,1 0 1,0 0 1,21 0-1,23 0 0,-22 22-1,0 0 2,-1-22-2,1 23 10,22-1-8,-23-22-1,23 0 0,-22 44 0,0-22-1,-1-22 1,1 44-1,-22-21 1,44-1 1,-45 0-1,45 0 2,-22 22-2,22-44 1,-45 45-3,45-23 1,0 0 1,-23 22 0,1 1 0,0-1-1,22 0 1,-23 0 0,45-21 1,-22 21-1,0-22 0,22 45 1,-22-23-2,22 0 2,-22 0-2,22 1 9,0-1-5,0 23-6,0-23 3,0-22 0,0 22 0,22 1 0,-22-23 0,22 22 0,0-22 0,0 22-1,23 1 10,-1-23 1,-22 22-12,0-44 2,23 45 0,-23-45-1,0 22 1,22 0 2,1-22-2,-1 22-1,0 22 1,0-44-1,45 22 1,-23 23 2,1-23-1,-1-22-1,1 22-2,-23 0 2,45 0-1,-1 0 2,-21-22-2,-1 0 2,1 23-1,21-23 0,-21 0-1,-23 0 1,22 0 0,-21 0 1,-1 0-2,0 0 2,1 0-1,-1 0 0,0 0 0,1 0 0,21 0 0,-22 0 0,23 0-1,-1 0 2,1 0-1,21 0-1,1 0 2,-23 0 0,1 0-1,-1 0 0,-22-23-1,1 1 1,-23 0 0,0 22 0,22-22-1,1-22 2,-23 22-1,44-23 0,-44 23 1,45-44-2,-1 21 0,-44 1 2,1 22-1,-1 0 0,0-23 0,0 1 0,-22 22 0,0-22 0,22 22 0,0-1 4,-22-21-9,0 22 6,0 0 1,0 0-4,0-23 2,0 1 0,0 22 0,0 0 0,0 0 0,0-1 0,-22-21 0,22 0 0,-22 22 0,0-23 1,0 1-2,0 22 1,-1-22-1,-21 21 2,22-21 2,-22 22-5,-1 0 1,1-22 1,-22 21 1,-1 1 1,1 0-3,21-22-1,1 44 2,-22-44-1,21 21 2,-43 1-2,44 0 2,-1 0-1,1 22 0,0-44-1,-23 44 2,23-23-1,22 23 0,-23-22-1,23 22 1,-22-22 1,22 22-1,0 0-1,-23-22 2,23 0 6,0 22-7,0 0 1,0-22-1,0 0-1,-23 22 2,1-23 8,22 23-7,-45-22-3</inkml:trace>
    </iact:actionData>
  </iact:action>
  <iact:action type="add" startTime="280163">
    <iact:property name="dataType"/>
    <iact:actionData xml:id="d38">
      <inkml:trace xmlns:inkml="http://www.w3.org/2003/InkML" xml:id="stk38" contextRef="#ctx0" brushRef="#br0">28462 17876 0,'23'0'32,"21"0"-25,22 0 1,45 0 4,44 0-4,45 0-1,43 0 2,-21 0-4,-1 0 1,-44 0 3,-66 0 0,-44 0-2,-45 0 2</inkml:trace>
    </iact:actionData>
  </iact:action>
  <iact:action type="add" startTime="280580">
    <iact:property name="dataType"/>
    <iact:actionData xml:id="d39">
      <inkml:trace xmlns:inkml="http://www.w3.org/2003/InkML" xml:id="stk39" contextRef="#ctx0" brushRef="#br0">28706 18164 0,'22'0'73,"111"0"-65,44 0-1,45 0-1,-1 0 1,1 0 4,22 0-6,-134 0 3,1 0 2,-67 0-2,-22 0-1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29:52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366">
    <iact:property name="dataType"/>
    <iact:actionData xml:id="d0">
      <inkml:trace xmlns:inkml="http://www.w3.org/2003/InkML" xml:id="stk0" contextRef="#ctx0" brushRef="#br0">18030 4652 0,'22'0'38,"23"0"-30,43 0 0,45 0 0,-22 0 0,66 0 0,0 0 0,45 0-1,-1 0 2,23 0 0,-1 0-1,-21 0 1,-23 0-2,-44 0 1,0 0-1,-88 0 1,-23 0 0,-22 0 0</inkml:trace>
    </iact:actionData>
  </iact:action>
  <iact:action type="add" startTime="14060">
    <iact:property name="dataType"/>
    <iact:actionData xml:id="d1">
      <inkml:trace xmlns:inkml="http://www.w3.org/2003/InkML" xml:id="stk1" contextRef="#ctx0" brushRef="#br0">18517 4563 0,'22'-22'7,"23"22"2,21 0-1,67 0 1,22 0-1,45 0 0,43 0 0,-21 0 0,43 0 0,-65 0-1,-23 0 1,-44 0 0,-67 0 0,-21 0 1,-23 0-1</inkml:trace>
    </iact:actionData>
  </iact:action>
  <iact:action type="add" startTime="28630">
    <iact:property name="dataType"/>
    <iact:actionData xml:id="d2">
      <inkml:trace xmlns:inkml="http://www.w3.org/2003/InkML" xml:id="stk2" contextRef="#ctx0" brushRef="#br0">13799 5339 0,'89'0'74,"88"0"-68,45 0 2,88 0 0,0 0-1,22 0 0,23 0 2,-45 0-2,-89 0 1,-21 0 0,-112 0 3,-44 0-5,-21 0 2</inkml:trace>
    </iact:actionData>
  </iact:action>
  <iact:action type="add" startTime="29358">
    <iact:property name="dataType"/>
    <iact:actionData xml:id="d3">
      <inkml:trace xmlns:inkml="http://www.w3.org/2003/InkML" xml:id="stk3" contextRef="#ctx0" brushRef="#br0">14021 5427 0,'44'0'38,"1"0"-29,21 22-1,67-22-1,66 0 1,1 0 0,-1 0 0,0 0 1,-21 0-1,-68 0-1,-21 0 2,-23 0-2,-44 0 1,23 0 1,-23 0 39,0 0-40,0 0 0,22 0-1,-21 0 9,-1 0-8,0 0 0,0 0 25,0 0 46,0 0-71,23 0 0,-1 0 0,0-22 0,23 22 0,-1 0 1,1 0-1,-23 0 0,0 0-1,1 0 1,-1 0 0,-22 0 0,0 0 0,0 0 0,0 0 0,1 0 8</inkml:trace>
    </iact:actionData>
  </iact:action>
  <iact:action type="add" startTime="40575">
    <iact:property name="dataType"/>
    <iact:actionData xml:id="d4">
      <inkml:trace xmlns:inkml="http://www.w3.org/2003/InkML" xml:id="stk4" contextRef="#ctx0" brushRef="#br0">17654 5516 0,'22'0'54,"0"0"-46,0-22-2,0 22 3,0 0-1,0 0 0,23 0 0,-1 0 0,-22 0 0,22 0 0,1 0 3,-23 0-4,44 0 0,-43 0 2,-1 0-2,0 0 0,22 0 1,-22 0 0,0 0 0,1 0 8</inkml:trace>
    </iact:actionData>
  </iact:action>
  <iact:action type="add" startTime="41302">
    <iact:property name="dataType"/>
    <iact:actionData xml:id="d5">
      <inkml:trace xmlns:inkml="http://www.w3.org/2003/InkML" xml:id="stk5" contextRef="#ctx0" brushRef="#br0">17809 5582 0,'44'0'70,"0"0"-62,0 0 1,23 0-1,-23 0 0,23 0 1,-23 0-3,0 0 1,1 0 2,-23 0-1,0 0 0,22 0 0,-22 0 0,0 0 10,1 0-11,-1 0 1,0 0-1,0 0 1,0 0 8</inkml:trace>
    </iact:actionData>
  </iact:action>
  <iact:action type="add" startTime="42132">
    <iact:property name="dataType"/>
    <iact:actionData xml:id="d6">
      <inkml:trace xmlns:inkml="http://www.w3.org/2003/InkML" xml:id="stk6" contextRef="#ctx0" brushRef="#br0">19581 5405 0,'22'0'73,"0"0"-57,44 0-9,1 0 1,-1 22 1,23-22-1,-23 0 0,23 22-1,44 1 1,-67-23 1,-22 22-1,1-22 0,-1 22-2,-22-22 19</inkml:trace>
    </iact:actionData>
  </iact:action>
  <iact:action type="add" startTime="42740">
    <iact:property name="dataType"/>
    <iact:actionData xml:id="d7">
      <inkml:trace xmlns:inkml="http://www.w3.org/2003/InkML" xml:id="stk7" contextRef="#ctx0" brushRef="#br0">19492 5516 0,'-22'0'17,"22"22"0,22-22-5,44 22-8,23 0 2,66 0 2,0 1 0,0-23 0,0 0-1,-22 0 2,-66 0 0,-23 0-1,0 0 0</inkml:trace>
    </iact:actionData>
  </iact:action>
  <iact:action type="add" startTime="46606">
    <iact:property name="dataType"/>
    <iact:actionData xml:id="d8">
      <inkml:trace xmlns:inkml="http://www.w3.org/2003/InkML" xml:id="stk8" contextRef="#ctx0" brushRef="#br0">26934 5627 0,'44'0'46,"1"0"-37,43 0-1,-21-23-1,44 1 2,-45 0-2,0 0 1,1 0 0,-45 22 0,0-22 0,0 22 0,1 0 10</inkml:trace>
    </iact:actionData>
  </iact:action>
  <iact:action type="add" startTime="47006">
    <iact:property name="dataType"/>
    <iact:actionData xml:id="d9">
      <inkml:trace xmlns:inkml="http://www.w3.org/2003/InkML" xml:id="stk9" contextRef="#ctx0" brushRef="#br0">27222 5804 0,'22'0'65,"111"-22"-59,67 0 2,110-23 0</inkml:trace>
    </iact:actionData>
  </iact:action>
  <iact:action type="add" startTime="54421">
    <iact:property name="dataType"/>
    <iact:actionData xml:id="d10">
      <inkml:trace xmlns:inkml="http://www.w3.org/2003/InkML" xml:id="stk10" contextRef="#ctx0" brushRef="#br0">19935 6468 0,'44'0'55,"89"0"-47,44 0-1,67 0 2,22 0-1,22 0 0,0 0 0,0 0 0,-23 0 1,-43 0-1,-67 0 0,-89 0 0,-21-22-1</inkml:trace>
    </iact:actionData>
  </iact:action>
  <iact:action type="add" startTime="54878">
    <iact:property name="dataType"/>
    <iact:actionData xml:id="d11">
      <inkml:trace xmlns:inkml="http://www.w3.org/2003/InkML" xml:id="stk11" contextRef="#ctx0" brushRef="#br0">19780 6579 0,'88'0'50,"178"0"-44,44 0 2,45 0-1,66 0 3,22 0-4,-89 0 1,-88 0 1,-67 0 0,-66 0-1,-89 0 2,-22 0 0</inkml:trace>
    </iact:actionData>
  </iact:action>
  <iact:action type="add" startTime="66484">
    <iact:property name="dataType"/>
    <iact:actionData xml:id="d12">
      <inkml:trace xmlns:inkml="http://www.w3.org/2003/InkML" xml:id="stk12" contextRef="#ctx0" brushRef="#br0">7310 7421 0,'22'0'52,"0"0"-47,44 0 3,1 0 0,44-44 0,-45 44-1,67-23 1,22 1 3,0-22-3,-22 22-2,-44 0 1,-23 0 1,0 22 0,-21-23 0</inkml:trace>
    </iact:actionData>
  </iact:action>
  <iact:action type="add" startTime="66965">
    <iact:property name="dataType"/>
    <iact:actionData xml:id="d13">
      <inkml:trace xmlns:inkml="http://www.w3.org/2003/InkML" xml:id="stk13" contextRef="#ctx0" brushRef="#br0">7310 7642 0,'44'0'42,"89"0"-34,44 0-1,67-22-1,44-22 2,22 22 1,-111-23-2,23 23 2,-45-44-2,-66 66 1,-23-22 0,-66 0 0</inkml:trace>
    </iact:actionData>
  </iact:action>
  <iact:action type="add" startTime="76750">
    <iact:property name="dataType"/>
    <iact:actionData xml:id="d14">
      <inkml:trace xmlns:inkml="http://www.w3.org/2003/InkML" xml:id="stk14" contextRef="#ctx0" brushRef="#br0">2525 11585 0,'0'-22'33,"23"0"-27,21 22 3,44-22-3,67-22 3,23 21-2,-23 1 1,22 0 3,-44 0-4,-22 0-1,-67 22 2,22 0 0,-44 0-1,1 0 10</inkml:trace>
    </iact:actionData>
  </iact:action>
  <iact:action type="add" startTime="77238">
    <iact:property name="dataType"/>
    <iact:actionData xml:id="d15">
      <inkml:trace xmlns:inkml="http://www.w3.org/2003/InkML" xml:id="stk15" contextRef="#ctx0" brushRef="#br0">3168 11696 0,'22'0'71,"44"-22"-62,1-22-2,66-1 1,0 1 0,-23 0-1,23 22 1,-44-1 0,-1-21 1,-65 44 7,-1 0-8</inkml:trace>
    </iact:actionData>
  </iact:action>
  <iact:action type="add" startTime="83302">
    <iact:property name="dataType"/>
    <iact:actionData xml:id="d16">
      <inkml:trace xmlns:inkml="http://www.w3.org/2003/InkML" xml:id="stk16" contextRef="#ctx0" brushRef="#br0">4607 9459 0,'-22'0'124,"22"22"-64,0 0-35,0 0-18,0 23-1,0-23 10,0 22-8,0-22 0,0 0 0,0 0 0,0 1 0,0-1 1,0 0-2,0 0 9,0 0-8,0 0 0,22-22 8,-22 23 0,23-23 33,-1 0-10,0 0 18,0 0-34,-22-23 1</inkml:trace>
    </iact:actionData>
  </iact:action>
  <iact:action type="add" startTime="84254">
    <iact:property name="dataType"/>
    <iact:actionData xml:id="d17">
      <inkml:trace xmlns:inkml="http://www.w3.org/2003/InkML" xml:id="stk17" contextRef="#ctx0" brushRef="#br0">4762 9525 0,'0'-22'17,"23"22"-11,-23 44 10,0-21-5,22 43-6,-22-22 2,0 1 2,22 21-2,0-22 9,-22-21-8,0-1 8</inkml:trace>
    </iact:actionData>
  </iact:action>
  <iact:action type="add" startTime="84726">
    <iact:property name="dataType"/>
    <iact:actionData xml:id="d18">
      <inkml:trace xmlns:inkml="http://www.w3.org/2003/InkML" xml:id="stk18" contextRef="#ctx0" brushRef="#br0">4829 9680 0,'0'-22'90,"44"0"-66,-22 22-18,1-22 0,-1 22 10,0 0 1,-22-22-1,44 22-9</inkml:trace>
    </iact:actionData>
  </iact:action>
  <iact:action type="add" startTime="85164">
    <iact:property name="dataType"/>
    <iact:actionData xml:id="d19">
      <inkml:trace xmlns:inkml="http://www.w3.org/2003/InkML" xml:id="stk19" contextRef="#ctx0" brushRef="#br0">5006 9481 0,'22'0'25,"-22"22"-18,0 22 1,0 1 0,0-23 0,0 44 1,22-44-1,-22 45 0,23-23 2,-23-22 5,0 1-9,0-1 18,0-44 105,0-1-121,0 1-1,0-22 10,22 22-9,0 0 9,0 22-3,0 0 10,0 0 8,0 0-16,1 0-7,-1 22 7,-22 0 0,0 0-9,0 0 9,0 0-7,0 1-1,0-1-1,0 0 9,-22 0 0,22 0 8,-23-22-15,23 22 15,-22-22-7,44 0 151,1 0-154,-1 0-4,0 0-1,0 0-4,0 0 3,0 0 0,1 0 0,-1 0 0,22-22 0,-44 0 24</inkml:trace>
    </iact:actionData>
  </iact:action>
  <iact:action type="add" startTime="86389">
    <iact:property name="dataType"/>
    <iact:actionData xml:id="d20">
      <inkml:trace xmlns:inkml="http://www.w3.org/2003/InkML" xml:id="stk20" contextRef="#ctx0" brushRef="#br0">5427 9614 0,'22'0'67,"67"0"-62,-23 0 3,23 0 0,-23 0-1,1 0 1,-1 0 0,-44-22 1,0 22-1,1-22 32</inkml:trace>
    </iact:actionData>
  </iact:action>
  <iact:action type="add" startTime="86854">
    <iact:property name="dataType"/>
    <iact:actionData xml:id="d21">
      <inkml:trace xmlns:inkml="http://www.w3.org/2003/InkML" xml:id="stk21" contextRef="#ctx0" brushRef="#br0">6136 9437 0,'0'22'34,"-22"-22"-29,22 22 4,-45 44-3,45-21 10,0-23-8,0 0 1,0 0-2,0 0 1,0 0 9,0 23-10,0-1 25,0-22-8,22-22-15,1 0 6,-1 0-6,0 0-1,0 0 0,0 0 0,22 0 0,1-22 7,-45-22-7,22 22 0,0-23 1</inkml:trace>
    </iact:actionData>
  </iact:action>
  <iact:action type="add" startTime="87309">
    <iact:property name="dataType"/>
    <iact:actionData xml:id="d22">
      <inkml:trace xmlns:inkml="http://www.w3.org/2003/InkML" xml:id="stk22" contextRef="#ctx0" brushRef="#br0">6357 9503 0,'0'44'31,"0"1"-21,0-1-3,0-22 0,0 0 1,0 45 0,0-45 0,0 0 0,0 0 0,0 0 8,22-22 114,-22-22-123,23 22 1,-1-22 0,0 0 0,0 22-1,0 0 0,0-22 2,0 0-1,23 22 0,-23 0 0,0 0 0,0 0 9,0-23-9,0 1 41,-22 0-9,0 0-25,-22 22 33,22 22 67,0 67-109,0-45 1,0 23 5,0-23-9,0 0 5,0-22 8,0 0 0,22-22 177,1 23-186,-1-1 2,-22 22 6,0 0-6,0-22-2,0 1 2,0-1-2,0 0 1,0 0 0,0-44 144,44 0-143,0 0-1,1-1 0,21 1-1,1-22 1,-1 44 0,-44 0 0</inkml:trace>
    </iact:actionData>
  </iact:action>
  <iact:action type="add" startTime="89157">
    <iact:property name="dataType"/>
    <iact:actionData xml:id="d23">
      <inkml:trace xmlns:inkml="http://www.w3.org/2003/InkML" xml:id="stk23" contextRef="#ctx0" brushRef="#br0">4873 10190 0,'0'22'83,"22"67"-79,1-1 4,-23 45 1,0-44-2,0-45 1,0 0 0,0-22 0,0 1 0,0-1 8</inkml:trace>
    </iact:actionData>
  </iact:action>
  <iact:action type="add" startTime="89791">
    <iact:property name="dataType"/>
    <iact:actionData xml:id="d24">
      <inkml:trace xmlns:inkml="http://www.w3.org/2003/InkML" xml:id="stk24" contextRef="#ctx0" brushRef="#br0">4762 10943 0,'0'0'1,"0"44"82,0 1-74,-22-23-1,22 0 0,0 22 1,0 0 7,0-21-9,0 21 11,0-22-4,22-22 19,1 0-18,-1 0 1,0 0-8,0 0 0,0 0 0,23 0 0,-45-22 0,44 22-1,-22-44 2,0 44 0,-22-23-1,0 1 8</inkml:trace>
    </iact:actionData>
  </iact:action>
  <iact:action type="add" startTime="90324">
    <iact:property name="dataType"/>
    <iact:actionData xml:id="d25">
      <inkml:trace xmlns:inkml="http://www.w3.org/2003/InkML" xml:id="stk25" contextRef="#ctx0" brushRef="#br0">4940 10876 0,'22'0'25,"0"45"-17,-22-1 0,22 0 0,-22 23 1,0-1-3,0-21 2,0-1 1,22 22-2,-22-44 1,22 1 8,-22-1-8,0 0 72,0-44-72,-22 0 0</inkml:trace>
    </iact:actionData>
  </iact:action>
  <iact:action type="add" startTime="91333">
    <iact:property name="dataType"/>
    <iact:actionData xml:id="d26">
      <inkml:trace xmlns:inkml="http://www.w3.org/2003/InkML" xml:id="stk26" contextRef="#ctx0" brushRef="#br0">5073 11142 0,'44'-44'81,"0"22"-75,0 22 3,1-22-1,-23 0 0,22 22 0,-22-23-1,1 23 2,-1-22-2</inkml:trace>
    </iact:actionData>
  </iact:action>
  <iact:action type="add" startTime="91741">
    <iact:property name="dataType"/>
    <iact:actionData xml:id="d27">
      <inkml:trace xmlns:inkml="http://www.w3.org/2003/InkML" xml:id="stk27" contextRef="#ctx0" brushRef="#br0">5272 10810 0,'22'22'59,"-22"22"-53,22-21 1,0 21 2,-22 22-2,0 1 2,0-23-2,23 0 2,-1 1 5,-22-23 2,0 0 24</inkml:trace>
    </iact:actionData>
  </iact:action>
  <iact:action type="add" startTime="92198">
    <iact:property name="dataType"/>
    <iact:actionData xml:id="d28">
      <inkml:trace xmlns:inkml="http://www.w3.org/2003/InkML" xml:id="stk28" contextRef="#ctx0" brushRef="#br0">5405 11164 0,'22'0'24,"0"0"-9,0 23-8,0-23 1,-22 22 0,23 22 8,-1-22-8,-22 0 0,0 0 0,0 1 0,0-1 0,0 0 0,-22-22 0,22 22 7,-23 0 2,1 0 15,67-44 139,-23 22-165,22-22 11</inkml:trace>
    </iact:actionData>
  </iact:action>
  <iact:action type="add" startTime="92982">
    <iact:property name="dataType"/>
    <iact:actionData xml:id="d29">
      <inkml:trace xmlns:inkml="http://www.w3.org/2003/InkML" xml:id="stk29" contextRef="#ctx0" brushRef="#br0">5538 10987 0,'0'-22'9,"22"22"5,22 0 2,0 0-8,45 0-1,0 0 2,66 0-2,-67-22 2,-43 22-2,-1-22 0,-22 22 2,0 0-1</inkml:trace>
    </iact:actionData>
  </iact:action>
  <iact:action type="add" startTime="93435">
    <iact:property name="dataType"/>
    <iact:actionData xml:id="d30">
      <inkml:trace xmlns:inkml="http://www.w3.org/2003/InkML" xml:id="stk30" contextRef="#ctx0" brushRef="#br0">6335 10744 0,'-22'0'25,"0"0"-17,0 22 0,-1-22 0,23 22 1,-22 22-1,0 0 11,22-21 2,0-1-5,0 0 0,0 0 0,22-22-1,-22 22-7,22 0 8,1-22-7,21 0-1,-22 0-1,0 0 2,0 0-2,1-22 2,-1 22 7</inkml:trace>
    </iact:actionData>
  </iact:action>
  <iact:action type="add" startTime="93886">
    <iact:property name="dataType"/>
    <iact:actionData xml:id="d31">
      <inkml:trace xmlns:inkml="http://www.w3.org/2003/InkML" xml:id="stk31" contextRef="#ctx0" brushRef="#br0">6446 10744 0,'0'22'57,"0"22"-50,0-22 4,0 22-7,22 1 3,-22-1 2,0 0-2,22-21 1,-22-1 8</inkml:trace>
    </iact:actionData>
  </iact:action>
  <iact:action type="add" startTime="94223">
    <iact:property name="dataType"/>
    <iact:actionData xml:id="d32">
      <inkml:trace xmlns:inkml="http://www.w3.org/2003/InkML" xml:id="stk32" contextRef="#ctx0" brushRef="#br0">6490 11032 0,'0'0'1,"0"-23"22,22 23-18,0-22 4,1 22-2,-1-22 1,22 0 2,-22 22-4,0-22 2,0 22 0,1-22 3,-1 22-6,0 0 3,0 0 8,0-23-6,-22 1 52</inkml:trace>
    </iact:actionData>
  </iact:action>
  <iact:action type="add" startTime="94566">
    <iact:property name="dataType"/>
    <iact:actionData xml:id="d33">
      <inkml:trace xmlns:inkml="http://www.w3.org/2003/InkML" xml:id="stk33" contextRef="#ctx0" brushRef="#br0">6778 10766 0,'0'22'53,"0"44"-44,0-44-1,0 23 0,0-23 0,0 22 0,0-22 0,0 1 1,22-23 119,-22-23-112,22 23-8,1-22 7,-1 22 41,0 0-37,0 22-13,-22 1 2,0 21 1,0-22 2,0 0-8,0 22 5,0 1 0,-44-1 0,22 0 10,-1-44-3,23-44 97,45 22-104,65 22 0,-43-22 0,-45 0 0,0 22 0,-22-23 0</inkml:trace>
    </iact:actionData>
  </iact:action>
  <iact:action type="add" startTime="95997">
    <iact:property name="dataType"/>
    <iact:actionData xml:id="d34">
      <inkml:trace xmlns:inkml="http://www.w3.org/2003/InkML" xml:id="stk34" contextRef="#ctx0" brushRef="#br0">6424 9880 0,'0'44'64,"22"0"-56,-22 23 0,22 43 0,-22-21-1,0 0 1,0 21 0,22-43 1,-22-23 0,0-22-2,0 1 1,0-1-1,0 0 10</inkml:trace>
    </iact:actionData>
  </iact:action>
  <iact:action type="add" startTime="100606">
    <iact:property name="dataType"/>
    <iact:actionData xml:id="d35">
      <inkml:trace xmlns:inkml="http://www.w3.org/2003/InkML" xml:id="stk35" contextRef="#ctx0" brushRef="#br0">4940 11851 0,'22'0'38,"0"0"-27,0 0-6,22 0 3,-21 22 0,-1-22 1,0 22-2,0 1 1,22-23 0,-22 0 16,1 22-15,-1-22-1,0 0 0,22 0-1,45-67 1,22 23 1,44-89-1,0 22 0,0 1 1,22 21-2,-44 45 0,0-23 1,-67 23 0,1 44 0</inkml:trace>
    </iact:actionData>
  </iact:action>
  <iact:action type="add" startTime="101141">
    <iact:property name="dataType"/>
    <iact:actionData xml:id="d36">
      <inkml:trace xmlns:inkml="http://www.w3.org/2003/InkML" xml:id="stk36" contextRef="#ctx0" brushRef="#br0">6379 11740 0,'23'0'47,"43"-22"-38,23-22-1,21 22-1,45 0 2,-22 22-2,-88 0 1,-23-23 0,22 23 0</inkml:trace>
    </iact:actionData>
  </iact:action>
  <iact:action type="add" startTime="101381">
    <iact:property name="dataType"/>
    <iact:actionData xml:id="d37">
      <inkml:trace xmlns:inkml="http://www.w3.org/2003/InkML" xml:id="stk37" contextRef="#ctx0" brushRef="#br0">6667 11740 0,'45'0'89,"-23"-22"-81,22 0-1,23 0 0</inkml:trace>
    </iact:actionData>
  </iact:action>
  <iact:action type="add" startTime="105446">
    <iact:property name="dataType"/>
    <iact:actionData xml:id="d38">
      <inkml:trace xmlns:inkml="http://www.w3.org/2003/InkML" xml:id="stk38" contextRef="#ctx0" brushRef="#br0">9458 12626 0,'44'0'39,"45"0"-31,44-22 0,44-44-1,45-1 1,-67 45 0,-22 0 0,-67 0 0,-44 22 0,-22-22 0</inkml:trace>
    </iact:actionData>
  </iact:action>
  <iact:action type="add" startTime="105789">
    <iact:property name="dataType"/>
    <iact:actionData xml:id="d39">
      <inkml:trace xmlns:inkml="http://www.w3.org/2003/InkML" xml:id="stk39" contextRef="#ctx0" brushRef="#br0">9502 13003 0,'23'0'58,"154"-66"-52,22 21 2,111-21 0,67 21-1</inkml:trace>
    </iact:actionData>
  </iact:action>
  <iact:action type="add" startTime="106844">
    <iact:property name="dataType"/>
    <iact:actionData xml:id="d40">
      <inkml:trace xmlns:inkml="http://www.w3.org/2003/InkML" xml:id="stk40" contextRef="#ctx0" brushRef="#br0">4475 17965 0,'22'0'44,"22"0"-31,45 0-4,43-22-3,90-67 3,-1 67-2,23-22 1,-67 21 5,-44 1-10,-44 0 5,-67 22 0,0 0 8</inkml:trace>
    </iact:actionData>
  </iact:action>
  <iact:action type="add" startTime="107261">
    <iact:property name="dataType"/>
    <iact:actionData xml:id="d41">
      <inkml:trace xmlns:inkml="http://www.w3.org/2003/InkML" xml:id="stk41" contextRef="#ctx0" brushRef="#br0">4585 18386 0,'45'-45'55,"65"1"-47,23-22 0,44-1-1,1-44 2,-1 45-1,-22 0-1,0 21 2</inkml:trace>
    </iact:actionData>
  </iact:action>
  <iact:action type="add" startTime="136798">
    <iact:property name="dataType"/>
    <iact:actionData xml:id="d42">
      <inkml:trace xmlns:inkml="http://www.w3.org/2003/InkML" xml:id="stk42" contextRef="#ctx0" brushRef="#br0">15793 12693 0,'66'-22'72,"23"0"-66,44 22 3,0-23-1,-22 1 1,66 0-3,0 0 2,-22 0 1,0 22-1,0 0-2,-66 0 3,-1 0 0,-43 0-2,-23 0 2,0 0-1</inkml:trace>
    </iact:actionData>
  </iact:action>
  <iact:action type="add" startTime="137438">
    <iact:property name="dataType"/>
    <iact:actionData xml:id="d43">
      <inkml:trace xmlns:inkml="http://www.w3.org/2003/InkML" xml:id="stk43" contextRef="#ctx0" brushRef="#br0">16236 12914 0,'133'0'63,"66"-88"-55,111-1-1,23 23 1,-46 21 0,-109 23 0,-1 0 3,-89 0-5,-43 22 3,-1 0-3</inkml:trace>
    </iact:actionData>
  </iact:action>
  <iact:action type="add" startTime="148773">
    <iact:property name="dataType"/>
    <iact:actionData xml:id="d44">
      <inkml:trace xmlns:inkml="http://www.w3.org/2003/InkML" xml:id="stk44" contextRef="#ctx0" brushRef="#br0">19846 7244 0,'0'-22'123,"-22"22"-100,0-23-7,-44 23-1,43 0-9,-21-22 3,22 22-1,-22-22-1,-1 22 0,1 0 2,22 0-2,-22 0 2,21 0-2,1 0 2,-22 0-2,0 0 2,22 0 7,-23 0 1,23 0-2,-22 0 1,22 0 0,-23 44-7,1-21 9,44-1-4,-22-22-6,22 22 0,-22-22-1,22 22 1,-22 0 5,22 22-9,-23-21 3,1-1 1,22 22 0,0 0 0,-22 1 1,22-23-2,-22 22 2,22-22-1,0 23 1,0-23-3,0 22 2,0-22 8,0 22-8,0-21 1,0-1-3,0 22 3,0 0-2,0-21 10,0-1-9,0 0 3,0 0-4,0 22 8,0-22 32,22 1-39,0-1 0,0 0 8,1 0 0,-1 0 0,0 0-7,0 0 9,0 1-5,0-1-5,1 0 0,-1 0 8,22 22 0,-44-21-8,22-23 0,-22 44 1,22-22-1,23 22 0,-23 1 8,0-23-7,0 0-1,0 22 14,-22-22-6,22-22-8,0 23 0,-22-1-1,23 0 2,-23 0-1,22 0 1,0-22 0,-22 44-2,22-44 1,0 45-1,0-23 2,-22 0-2,23-22 2,-23 44-1,22 1 7,0-45-7,-22 22 0,0 22 0,22-22 8,-22 23 0,0-23-7,0 0-1,22-22 0,-22 22 0,22 0 0,-22 0 7,22 0-8,-22 1 2,45 21 7,-45-22 0,22 0-8,44 67 0,-44-45 8,23 0-8,-23-21 0,22 21-1,1 22 2,43 1-1,-88-45 0,67 22-1,43 23 1,-65-45 2,43 22-2,23 23 0,-45-45 0,45 22 0,-44 0 0,-1-22-1,0 1 1,1 21 0,-45-44-1,0 0 2,23 22-2,-23-22 10,0 0-8,0 0-1,0 0 8,22 0-7,-21 0-1,21 0-1,0 0 1,23-44-1,-23 22 2,0-23-1,23 23-1,-23-22 2,0 22-2,1-23 1,-1 23 1,0 0-2,-22 0 1,0 0 0,-22 0 0,23 0 0,-1-1 0,-22-21 0,22 22 0,-22 0 0,22-23 0,-22 1 0,0 22 0,22 0 0,-22-22 0,0 21 0,0 1 0,0-22 1,0 0-1,0-1 0,0 1-1,0 0 1,0-1-1,0 1 2,0-22 0,0 44-1,-22-23 0,-22 1-1,44-23 1,-45 1 0,23 22 0,0-1 0,0 1 0,0-44 0,-22 43 0,21 1 0,-21-23 0,-22-21 1,44 44-1,-23-1 2,23 1-3,-22 0 1,22 21-1,-1 1 0,1 0 1,0-22 0,-44 0-1,44 21 2,-1 1-1,1 0 1,-44-22-1,44 22 0,-89-45 0,89 67 1,-45-44-3,23 22 2,0 0 0,-1-23 1,1 45 1,22-22-4,-22-22 2,-1 44-1,1-22 1,0 0 0,0-1 8,-1 1-8,1 22 7,22-22 3,-23 0-10,23 22 0,0 0-1,-22-44 1,0 44 8,21-23 0,1 23-7,-22-22-2,22 0 10,0 22-8,0 0-2,-1-22 1,-21 0-1,0 22 3,22-22-4,-1 22 2,1-22 0,-22 22 1,22-23-1,0 1-1,0 22 1,-23-22 8,23 0 1,0 22-2,0-22-7,0 22 0,0 0 0,-1 0 1,-21-22-2,22 22 18,0 0-9</inkml:trace>
    </iact:actionData>
  </iact:action>
  <iact:action type="add" startTime="152046">
    <iact:property name="dataType"/>
    <iact:actionData xml:id="d45">
      <inkml:trace xmlns:inkml="http://www.w3.org/2003/InkML" xml:id="stk45" contextRef="#ctx0" brushRef="#br0">22438 9215 0,'0'-22'120,"44"-44"-111,0-23-1,23-22-1,-1-22 0,-21 23 1,-1 21-1,22 0 1,-43 45 0,-1 22 0,0-22 0,0 44 209,0 0-209,22 0-1,-21 0 1,43 0 0,0 22 1,-21-22-1,-1 0-1,0 22 0,1 0 1,-23-22 1,0 22-1,0-22 32,0 0 9,0 0 135,1 0-177,21 0 18,0-66-17,-44 21-1,44-43 1,-21 43 0,-1-43 2,0-1-4,-22 45 1,44-22 2,-44 21-1,22 23 0,-22 0 0,0 0 0</inkml:trace>
    </iact:actionData>
  </iact:action>
  <iact:action type="add" startTime="153892">
    <iact:property name="dataType"/>
    <iact:actionData xml:id="d46">
      <inkml:trace xmlns:inkml="http://www.w3.org/2003/InkML" xml:id="stk46" contextRef="#ctx0" brushRef="#br0">22814 9924 0,'23'-44'75,"-1"-23"-69,22 1 2,-22 44-1,22-45 1,-21 23 0,-1 44 0,0-44-1,0 21 2,0 1 7,-22 0-8,22 22 24,-22-22 25,22 22 63,1 0-64,-1 0-47,22 0 6,0 22-7,1 22 0,43 1-1,-88-23 4,45 0-6,-23 0 3,0-22 8,0 22 1</inkml:trace>
    </iact:actionData>
  </iact:action>
  <iact:action type="add" startTime="160124">
    <iact:property name="dataType"/>
    <iact:actionData xml:id="d47">
      <inkml:trace xmlns:inkml="http://www.w3.org/2003/InkML" xml:id="stk47" contextRef="#ctx0" brushRef="#br0">16679 8551 0,'0'-23'75,"-22"23"-50,0 0-20,-1 0 3,-21 0-1,22 0 1,0 0 0,0 0 0,0 23 0,-1-23 0,23 22 1,-44 22 8,44 0-12,-22 1 12,22-23-8,0 0-1,-22 0 0,0 22-1,22-21 1,-22-1 0,22 0 0,-23 0 1,23 0-2,0 22 1,-22-44 0,22 23 0,-22 21 0,22 0 0,0-22 0,0 23 0,0-23-1,0 22 2,0 0-2,0-21 1,22 21 1,0-22 0,23 44-1,-1-21 0,-22-45 2,0 44-4,0-22 1,1 0 1,-1 1 8,22-23 0,-44 22 0,22-22 1,22 0 8,-21 0-9,21 0-9,-22 0 1,0 0-1,23-22 1,-23-23 0,22 1 0,-22 22 1,0-23-1,0-43 0,1 44 0,-1-1-1,0 1 2,-22 0-1,22 22-1,0-1 2,-22 1 7,0 0-9,0 0 1,0 0 8,0-23-8,0 23 0,0-22 0,0 22 0,0-22 0,0 21 0,0-21 0,0 22 0,-22-22 3,22 22-6,-44-23 2,22 1 2,-1 22-1,1 0 3,0-1 3,0 1-6,0 22 0,-22-22-1,21 0 1,-43 22 0,22-22 0,-23-22 0,45 44 0,-22 0 8,22 0 7</inkml:trace>
    </iact:actionData>
  </iact:action>
  <iact:action type="add" startTime="162581">
    <iact:property name="dataType"/>
    <iact:actionData xml:id="d48">
      <inkml:trace xmlns:inkml="http://www.w3.org/2003/InkML" xml:id="stk48" contextRef="#ctx0" brushRef="#br0">19935 12449 0,'22'-22'58,"67"22"-52,66-22 1,66-22 1,-44 21 0,1 1 0,-23 0 0,-22 0 0,-45 22 0,-44-22 0,1 22 1,-23 0 0</inkml:trace>
    </iact:actionData>
  </iact:action>
  <iact:action type="add" startTime="163020">
    <iact:property name="dataType"/>
    <iact:actionData xml:id="d49">
      <inkml:trace xmlns:inkml="http://www.w3.org/2003/InkML" xml:id="stk49" contextRef="#ctx0" brushRef="#br0">20134 12582 0,'111'0'58,"22"0"-52,243 0 13,-198 0-12,-23 0 0,-22 0 3,-1 0-4,-87 0 2,21-22-2,-44 22 3,23-22 1</inkml:trace>
    </iact:actionData>
  </iact:action>
  <iact:action type="add" startTime="171485">
    <iact:property name="dataType"/>
    <iact:actionData xml:id="d50">
      <inkml:trace xmlns:inkml="http://www.w3.org/2003/InkML" xml:id="stk50" contextRef="#ctx0" brushRef="#br0">22061 11386 0,'-22'0'386,"-44"-22"-380,-1 0 4,1-1-4,-1 1 1,-21 22 1,43 0 0,-43 0 0,44-22 1,-23 22 0,1-22-2,-1 22 0,23 0 1,-23 0 0,23 0 0,-22 0 0,21 0 0,1 0 0,22 0 0,-22 0 0,-1 0 0,23 0 0,-22 0 0,22 0 0,-23 0 1,23 0-1,0 0 0,0 0 1,-22 0-2,-1 0 0,23 0 1,0 0 0,-44 0-1,44 0 1,-1 0 1,1 0-2,-22 0 2,22 0 0,0 0-1,-23 0 0,23 0-1,0 0 0,0 0 2,0 0-2,0 0 1,-23 22 3,1-22-6,22 0 11,0 22-4,-23 0-7,23-22 11,0 0-8,-22 23 12,22-23-7,-1 0 3,1 22-9,-22 0 9,22-22 17,-22 22-9,21 0 0,-21-22 0,44 22-16,-22-22-1,-22 0 9,44 23 8,-22-23 1,22 22-18,-23-22 9,1 22 9,0 0 15,0 0 40,22 0-48,0 0-16,0 1 8,0-1-16,0 0-1,0 0 9,0 0 0,0 0-8,0 1 0,0-1 16,0 0-8,0 0-8,0 0 24,0 0-24,0 0 8,0 1 8,22-23-15,-22 22 7,0 0-1,0 0-6,0 0 7,22 0-9,-22 0 1,22 1 0,-22-1 11,0 0-12,0 0 0,23-22-1,-23 22 3,0 0 7,22 1 0,-22-1-7,22 0 15,0-22-16,-22 22 0,22 0 0,22 22-1,1-21 10,-23-23-10,0 22 1,22 0 0,-22-22 1,1 0 0,21 22-2,-22 0 2,22-22-3,-21 0 2,-1 0 0,0 22 1,44 1-2,-21-1 9,-1-22-8,0 0 1,23 0-1,-1 0 0,23 22 0,-1 0-1,-21-22 1,21 22 0,1-22 0,-23 0 0,1 0-1,21 0 2,1 0-1,-23 0 0,23 0 0,-23 0 0,1 0-1,-1 0 2,-21 0-2,-1 0 2,-22-22-1,22 22-1,-21-22 2,-1 0-1,22 22-1,-22-45 1,0 23 1,0 0 0,1 0-2,21 0 2,-22-23-2,0 45 1,-22-22 0,45 0 0,-1-22 8,-22 44-9,0-22 2,22 0-1,1-23 0,-23 45 1,0-22-1,0 0 1,-22 0-2,22 22 1,-22-22 1,0-1-3,22 1 3,-22-22-1,0 0 8,0 22-10,0-23 3,0 23 0,0 0 0,0 0-2,0 0 8,-22 0 1,22-1-8,-22 23 1,0-22-1,0-22 1,0 44-3,0-22 2,-23 0-1,23 22 2,-22-23-1,0 1 3,21 0-4,-21 22-1,0-22 3,22 0-2,-23 22 9,23 0-7,0-22-1,-22 0 2,-23 22-5,23 0 4,-45-23-2,45 23 1,0-22 0,-1 22 0,-21-22 0,44 22 0,0 0 0,0 0 8</inkml:trace>
    </iact:actionData>
  </iact:action>
  <iact:action type="add" startTime="185701">
    <iact:property name="dataType"/>
    <iact:actionData xml:id="d51">
      <inkml:trace xmlns:inkml="http://www.w3.org/2003/InkML" xml:id="stk51" contextRef="#ctx0" brushRef="#br0">18872 12693 0,'22'0'62,"44"22"-53,-21 0-1,21 0 0,-22 23 1,1-45 0,21 22-2,-22 22 2,1-44 7,-23 0 30,44 0-22,-21 0-16,21-44 0,1-1 0,-23-21 0,67-45 1,-23 45-2,45-23 5,-44 23-6,21-23 1,-21 23 0,-67 44 1,22-1 1,23-21-1,-67 22 0,22 22-1,-22-22 9</inkml:trace>
    </iact:actionData>
  </iact:action>
  <iact:action type="add" startTime="213726">
    <iact:property name="dataType"/>
    <iact:actionData xml:id="d52">
      <inkml:trace xmlns:inkml="http://www.w3.org/2003/InkML" xml:id="stk52" contextRef="#ctx0" brushRef="#br0">27244 11054 0,'-22'-45'116,"0"45"-112,22-22 4,-22 0-1,22 0 0,-22 22 1,0-22 0,22 0 0,-23-1 11,-21-21 323,-22 0-334,21 22 0,-21-23 0,22 23 0,-1 0 0,-21-22-1,22 44 1,-1-22 0,1 0 0,-23 22 0,45-23-1,-22 1 2,0 22-1,-1 0 1,1 0-1,0 0 0,0 0 1,-1 0-2,-21 0 0,21 0 0,1 0 3,-22 22-2,-1-22-1,23 23 1,0-1 0,-1 0 0,1 0 0,22 0 1,0-22-1,0 22-1,-1 0 9,-21 1-8,22-1 0,0 22 8,0 0 1,22-22-10,0 1 1,0-1 0,0 44 0,-22-21-1,22-1 2,0-22-1,0 22 0,0 23 1,0-23-1,0 22 0,44 23-1,-22-22 1,22 43 0,-22-65 0,23 21 0,-1 45 0,0-67 0,-21 23 0,43 21 1,0-21-2,-43-23 3,43 45-1,0-45-2,-43 0 2,65 45-3,-66-67 1,45 44 0,-23-21 1,23-1 0,-23 0 1,22-22-1,-66 1 0,45-1 0,-1-22 0,-22 22 0,0-22-1,23 0 2,21 0-2,0 0 1,-21 0 1,-1 0-1,0-22 0,1 22 1,-1 0-1,45-45 0,-45 23 1,0 22-3,23-22 5,-1-22-7,0 22 4,-21 0 1,-23-1-1,22 1 1,-22 0-1,1 22 0,-23-22 0,22 0-1,0-23 9,-22 23-8,0 0 0,0 0 0,0-22 0,0-1 0,0 23 1,0 0-1,0-44-1,0 43 1,0 1 0,0-22 0,-22 0-1,22-1 9,0 23-7,-22 0 0,22 0-1,0-22 3,0 22-6,0-1 3,0-43 0,-23 44-1,23 0 1,-22-23 1,22 23-1,-22 0 0,0-22-1,0-1 1,0 1 8,22 22-8,-23 0 1,-21-23-1,44 23 0,-22 0 0,22 0 3,-22 0 1,0 22-3,22-22 8,-22 22-2,22-22-8,-23 22 9,1-23 0,0 1-7,0 22-2,0-22 12,0 22-12,-23-22 7,23 0-6,0 0 0,0 0 0,0 22 0,-23-45 0,1 23 0</inkml:trace>
    </iact:actionData>
  </iact:action>
  <iact:action type="add" startTime="219805">
    <iact:property name="dataType"/>
    <iact:actionData xml:id="d53">
      <inkml:trace xmlns:inkml="http://www.w3.org/2003/InkML" xml:id="stk53" contextRef="#ctx0" brushRef="#br0">25605 13003 0,'89'-22'47,"66"0"-38,44 0-1,23-1 0,21-21-1,-65 22 1,-23 0-1,-89 0 2,0-1-1,-43 23 0</inkml:trace>
    </iact:actionData>
  </iact:action>
  <iact:action type="add" startTime="220206">
    <iact:property name="dataType"/>
    <iact:actionData xml:id="d54">
      <inkml:trace xmlns:inkml="http://www.w3.org/2003/InkML" xml:id="stk54" contextRef="#ctx0" brushRef="#br0">25672 13158 0,'22'22'58,"66"-22"-53,-21 0 3,44-22 0,-1-22-1,-21 44 1,0-22 0,21-1 0,-43 23 0,-45-22 1,66 22-1</inkml:trace>
    </iact:actionData>
  </iact:action>
  <iact:action type="add" startTime="223517">
    <iact:property name="dataType"/>
    <iact:actionData xml:id="d55">
      <inkml:trace xmlns:inkml="http://www.w3.org/2003/InkML" xml:id="stk55" contextRef="#ctx0" brushRef="#br0">27200 12959 0,'22'0'48,"67"0"-41,44-22 2,-45-1-1,67 1 0,-22 0-1,44 0 1,1 0 0,-1 0 0,44 22 0,-44-23 1,-66 23 0,-22 0-3,22-22 2,-89 22 8,0 0-8,0 0 8</inkml:trace>
    </iact:actionData>
  </iact:action>
  <iact:action type="add" startTime="224157">
    <iact:property name="dataType"/>
    <iact:actionData xml:id="d56">
      <inkml:trace xmlns:inkml="http://www.w3.org/2003/InkML" xml:id="stk56" contextRef="#ctx0" brushRef="#br0">27333 13114 0,'22'0'40,"67"0"-33,44 0 1,-1 0 0,68 0 0,-1 0 2,-22 0-3,-22 0 0,-66 0 1,0 0 0,-45 0 0,0 0 3,-22 0-5,0 0 17</inkml:trace>
    </iact:actionData>
  </iact:action>
  <iact:action type="add" startTime="228157">
    <iact:property name="dataType"/>
    <iact:actionData xml:id="d57">
      <inkml:trace xmlns:inkml="http://www.w3.org/2003/InkML" xml:id="stk57" contextRef="#ctx0" brushRef="#br0">29836 12848 0,'22'0'25,"0"0"-19,0 0 2,23 0 0,-1 0 0,22 0 0,45-44 0,22 44 1,22-23-1,0 1-1,-44 0 2,-1 0-1,-21 22 0,0-22 0,-67 22-1,22 0 0,-22 0 2</inkml:trace>
    </iact:actionData>
  </iact:action>
  <iact:action type="add" startTime="228622">
    <iact:property name="dataType"/>
    <iact:actionData xml:id="d58">
      <inkml:trace xmlns:inkml="http://www.w3.org/2003/InkML" xml:id="stk58" contextRef="#ctx0" brushRef="#br0">29526 13092 0,'22'0'18,"44"0"-13,45 0 2,44 0 1,67 0 0,43 0 0,1 0 0,0 0 1,0 0-1,-89 0-1,-44 0 1,-45-23 1,-65 23-2,21 0 3</inkml:trace>
    </iact:actionData>
  </iact:action>
  <iact:action type="add" startTime="238677">
    <iact:property name="dataType"/>
    <iact:actionData xml:id="d59">
      <inkml:trace xmlns:inkml="http://www.w3.org/2003/InkML" xml:id="stk59" contextRef="#ctx0" brushRef="#br0">15704 12294 0,'0'-22'10,"22"22"-4,1 0 3,21-22-3,22 22 2,45 0-1,44 0 2,0 0-1,45 0 1,43 0-2,-43 0 2,43 0-1,-21 0-1,-45 0 1,-22 0 0,0 0 1,-44 0-2,-45 0 1,1 0 0,-45 0 0,0 0 0,0 0 0</inkml:trace>
    </iact:actionData>
  </iact:action>
  <iact:action type="add" startTime="239151">
    <iact:property name="dataType"/>
    <iact:actionData xml:id="d60">
      <inkml:trace xmlns:inkml="http://www.w3.org/2003/InkML" xml:id="stk60" contextRef="#ctx0" brushRef="#br0">16480 12338 0,'0'0'1,"155"0"5,66 0 5,45 0-5,66 0 2,-22 0-3,23 0 3,-23 0-1,-45 0 2,-43 0-1,-89 0 2,-67 0-4,1 0 3</inkml:trace>
    </iact:actionData>
  </iact:action>
  <iact:action type="add" startTime="242877">
    <iact:property name="dataType"/>
    <iact:actionData xml:id="d61">
      <inkml:trace xmlns:inkml="http://www.w3.org/2003/InkML" xml:id="stk61" contextRef="#ctx0" brushRef="#br0">3744 17322 0,'22'23'83,"-22"-1"-76,44 0 0,-22 0 1,-22 0-3,22-22 20,0 0-1,67 0-8,44-88-8,-44 21 0,21 1 0,-21-1-1,44 23 1,-22-23 0,-67 45 2,0-22-2,23 44 0,-23-22 0,-44 0 1,22 22-2,0-22 0,0 22 1,1 0 0,65 0 57</inkml:trace>
    </iact:actionData>
  </iact:action>
  <iact:action type="add" startTime="247525">
    <iact:property name="dataType"/>
    <iact:actionData xml:id="d62">
      <inkml:trace xmlns:inkml="http://www.w3.org/2003/InkML" xml:id="stk62" contextRef="#ctx0" brushRef="#br0">16745 14399 0,'0'-23'16,"0"1"15,-44 22-15,22 0-9,0-22 3,-23 0-3,-21 0 2,22 0 6,-1-1 1,23 23-8,0-22 0,0 22 0,0 0 0,-22 0 8,21-22-8,-43 0 0,44 22 2,-23 0-2,-21-22-2,22 0 2,22 22 0,-1-22-1,-21 22 1,0 0 1,0 0-1,-1 0 1,1 0-1,-23 0 0,23 0-1,-22 0 0,21 0 2,1 0-1,0 0 0,0 0-1,-1 22 2,1-22-2,22 22 2,0-22-1,-45 22 1,45 0 0,0 0-2,0 0 1,-23 23 8,23-23-9,-22 0 5,44 45-8,-44-23 4,22 0-1,22 23 1,0-1 1,-23 0-2,23 1 3,0 44-3,0-23 2,23 67-1,21 0-1,44-44 1,23 66 0,0-44 0,-22-66 0,-23 21-1,45 23 2,-45-67-1,-22 1 0,23 21 0,44 1 0,-45-23 0,45 22 0,-23 1 0,-43-45 0,21 44 0,-21-43 0,43 21 0,-44-22-1,23 22 2,-23-22 0,0-22-1,23 23 0,-23-1 0,1 0-1,21-22 1,0 0-1,1 0 2,21 0-1,-21 0 0,-1-22 0,45-23 1,-67 1-2,-21 22 4,21-44-4,0-1 2,-22 1-2,-22-1 2,22 1-4,1-45 2,-23 67 1,0-45 1,0-22-1,0 1 1,-23-1-2,1 44 2,-22-43-1,44 87-1,-44-43 1,22 0 0,-23-1 0,-21 1 0,22-1 0,21 23 0,-43-23 0,44 45 1,-45-66 0,45 43-1,-22 23 0,22-44-1,-23 21 2,23 23-2,-22 0 0,0-22 2,-23 0-2,23-1 2,0 23-2,-1-44 1,-43 44-1,21-45 3,-43 23-3,43-1 1,-66-21 0,22 22 0,23-1 0,-23 1 0,22 0 0,23 44 0,0-45 0,-23 23 0,67 22 0</inkml:trace>
    </iact:actionData>
  </iact:action>
  <iact:action type="add" startTime="252966">
    <iact:property name="dataType"/>
    <iact:actionData xml:id="d63">
      <inkml:trace xmlns:inkml="http://www.w3.org/2003/InkML" xml:id="stk63" contextRef="#ctx0" brushRef="#br0">12116 18253 0,'67'-22'46,"21"22"-37,23 0-1,66-22-1,-22 22 2,0 0-1,-66 0-1,22 0 0,-45 0 3,-22 0-3,23 0 1,-45 0 0,0 0 0,0 0 8</inkml:trace>
    </iact:actionData>
  </iact:action>
  <iact:action type="add" startTime="253648">
    <iact:property name="dataType"/>
    <iact:actionData xml:id="d64">
      <inkml:trace xmlns:inkml="http://www.w3.org/2003/InkML" xml:id="stk64" contextRef="#ctx0" brushRef="#br0">12116 18364 0,'22'0'36,"23"0"-28,43 0 0,45 0 1,22 0-1,-44 0 1,0-23-1,-45 1-1,1 22 0,-1-22 0,-22 22 2,23 0-1,-1 0 0,-44 0 1,0-22-2,23 22 2</inkml:trace>
    </iact:actionData>
  </iact:action>
  <iact:action type="add" startTime="255422">
    <iact:property name="dataType"/>
    <iact:actionData xml:id="d65">
      <inkml:trace xmlns:inkml="http://www.w3.org/2003/InkML" xml:id="stk65" contextRef="#ctx0" brushRef="#br0">13711 18297 0,'44'0'54,"67"0"-51,22 0 3,44 0 2,67 0-1,-1 0 1,23 0 0,-67 0-1,1 0 2,-23 0 0,-44 0-1,-22 0 0,-23 0 0,-43 0-1,-1 0 1,-22 0 0,0 0 1,0 0 30</inkml:trace>
    </iact:actionData>
  </iact:action>
  <iact:action type="add" startTime="256076">
    <iact:property name="dataType"/>
    <iact:actionData xml:id="d66">
      <inkml:trace xmlns:inkml="http://www.w3.org/2003/InkML" xml:id="stk66" contextRef="#ctx0" brushRef="#br0">14508 18474 0,'111'0'31,"111"0"-22,88 0-1,0 0 1,22 0-1,-66 0 0,-45 0 0,-44 0-1,-44 0 1,-44 0 0,0 0 0,-45 0 0,-22 0-1,0 0 2</inkml:trace>
    </iact:actionData>
  </iact:action>
  <iact:action type="add" startTime="265053">
    <iact:property name="dataType"/>
    <iact:actionData xml:id="d67">
      <inkml:trace xmlns:inkml="http://www.w3.org/2003/InkML" xml:id="stk67" contextRef="#ctx0" brushRef="#br0">17609 17788 0,'0'-23'91,"0"1"-86,-22-22 3,-44 0 7,21 22-4,-65-45-4,43 45 0,-44-22 0,23-23 0,21 45 5,-43-22-7,87 44 3,-21-22 0,-22-1 0,21 23 0,23 0 0,-22-22 1,0 22-1,-23-22-1,23 22 2,0 0-1,-45 0 0,45 0-1,-23 0 0,1 0 1,-1 0 1,1 0-1,-1 0 0,23 0-1,-22 0 3,-1 0-1,45 0-3,-22 22 2,22-22-1,-1 22 2,-43 1-1,44-23-1,0 22 2,-89 0 0,89-22-1,-45 22 0,23-22 0,0 0-1,0 22 2,21-22-3,1 0 3,-22 22-1,22-22 0,0 0 1,-1 0-1,1 23 0,0-1-2,-22-22 3,44 22 6,-22-22-6,22 22 0,0 0 0,-22-22-2,22 22 1,-23 0-2,23 1 3,0-1-1,0 0 7,0 22 2,0-22 0,0 23 0,0-1-3,45 0-5,-1-22-2,22 45 3,1-45-4,-1 22 2,23-22-1,-45 23 1,23-23 1,21 0-1,-43 0-1,-1 0 2,-22-22-2,22 0 2,-22 0 0,23 23 0,-1-23-3,0 22 3,1-22-1,-1 22-1,22-22 1,-21 0 0,21 0 0,1 0 0,-1 0 1,1 0-2,-1 0 4,-22 0-5,1 0 2,21 0-1,-22 0 2,23 0-1,-23 0 0,0-44-1,-21 44 1,21-23 0,0 1 0,-22 0 0,23 0 0,-23 0 9,0 22-9,0-22-1,0-1 10,0-21 7,0 22-8,-22-22-9,23 22 4,-23-1-5,22 1 1,-22 0 1,22-22 0,0 22-1,0-1 2,-22 1-2,0 0 2,22 0-1,1 0 8,-23 0 0,0 0 0,0-1 25,0 1 31</inkml:trace>
    </iact:actionData>
  </iact:action>
  <iact:action type="add" startTime="267614">
    <iact:property name="dataType"/>
    <iact:actionData xml:id="d68">
      <inkml:trace xmlns:inkml="http://www.w3.org/2003/InkML" xml:id="stk68" contextRef="#ctx0" brushRef="#br0">12028 18275 0,'44'0'23,"44"0"-13,90 0-4,110 0 1,110 0 1,156 0 0,177 0 0,-67 0-1,-66 0 2,-66 0-1,-200 0 0,-22 0 0,-132 0-1,-23 0 2,-67 0 0,-66 0 5</inkml:trace>
    </iact:actionData>
  </iact:action>
  <iact:action type="add" startTime="268262">
    <iact:property name="dataType"/>
    <iact:actionData xml:id="d69">
      <inkml:trace xmlns:inkml="http://www.w3.org/2003/InkML" xml:id="stk69" contextRef="#ctx0" brushRef="#br0">12736 18364 0,'155'0'22,"45"0"-12,88 0-3,66 0 1,311 0-1,-67 0 0,66 0 2,-110 0-1,-67 0 0,-177 0 0,-44 0 0,-111 0 0,-66 0 0,-45 0 0,0 0 1</inkml:trace>
    </iact:actionData>
  </iact:action>
  <iact:action type="add" startTime="273790">
    <iact:property name="dataType"/>
    <iact:actionData xml:id="d70">
      <inkml:trace xmlns:inkml="http://www.w3.org/2003/InkML" xml:id="stk70" contextRef="#ctx0" brushRef="#br0">22371 18297 0,'67'-22'30,"88"22"-22,22 0 2,67 0-4,-45 0 2,23 0-1,21 0 2,-43 0-1,-23 0 0,-22 0 0,-89 0 0,1 0 0,-45 0 0,0 0 1</inkml:trace>
    </iact:actionData>
  </iact:action>
  <iact:action type="add" startTime="274196">
    <iact:property name="dataType"/>
    <iact:actionData xml:id="d71">
      <inkml:trace xmlns:inkml="http://www.w3.org/2003/InkML" xml:id="stk71" contextRef="#ctx0" brushRef="#br0">22571 18408 0,'66'0'51,"89"0"-43,45 0-2,43 0 1,-21 0 1,-45 0 0,-22 0 0,-44 0 1,-67 0 0,22 0-2,-43 0 2</inkml:trace>
    </iact:actionData>
  </iact:action>
  <iact:action type="add" startTime="282349">
    <iact:property name="dataType"/>
    <iact:actionData xml:id="d72">
      <inkml:trace xmlns:inkml="http://www.w3.org/2003/InkML" xml:id="stk72" contextRef="#ctx0" brushRef="#br0">24033 14775 0,'-23'0'92,"1"0"-80,-22 22-4,22 0 0,0 1-1,-23 21 2,1 0 1,22-44-3,0 22-1,0 0 2,22 1 0,-23-23-1,1 44 10,22-22-9,-22 0 0,22 0 0,0 23 0,0-1 0,0-22 0,0 22 1,-22 1-1,22-1 0,0-22 0,0 0-1,0 23 1,0-23 1,0 0-2,0 22 1,0 1 0,0-1 1,0 0-1,0 0 0,0 1-1,0-1 1,0 0 1,0 23-2,0-23 1,0 23-1,0-45 2,0 22-1,0-22 1,0 22-1,0-21 8,0 21-8,0 0 8,0-22-8,0 23-1,0-23 1,0 0 0,22 44 0,0-21 0,-22-23 0,22 22 0,1 0 0,-1-21 0,-22 21-1,44 22 2,-22-21-1,23-1 10,-23 0-12,0-44 3,-22 45-1,22-45-1,-22 22 1,22-22 0,0 22 0,0-22 16,1 22-8,-1-22 8,0 0-8,0 0-7,0 0 15,22 0-15,-44-22-2,45-45 0,-1-21 2,-22 21-2,23 1 2,-23-1-2,0-43 3,-22 43-4,44-21 2,0-23 1,-21 44-1,-23 23 1,22 0-3,0-23 1,0 23 6,22-22-7,1-1 1,-45 45 1,22-22-1,-22 22 0,22-23 2,-22 23 0,0-22-2,0 22 2,0-23-2,0 1 1,0-22 1,0 21-1,0 1-1,0-45 1,0 67 1,-22-22-1,0 22-1,22-45 0,-23 45 3,1 0-2,-22-22 0,22 22-1,-45-45 1,23 67 0,0-44 0,-23 22-1,1 0 2,-45-23-1,89 23 0,-44 22 1,43 0-1,-43-22 0,22 0 8,22 22 0,-1 0 8,1 0-17</inkml:trace>
    </iact:actionData>
  </iact:action>
  <iact:action type="add" startTime="284254">
    <iact:property name="dataType"/>
    <iact:actionData xml:id="d73">
      <inkml:trace xmlns:inkml="http://www.w3.org/2003/InkML" xml:id="stk73" contextRef="#ctx0" brushRef="#br0">23390 18076 0,'22'0'145,"1"0"-123,-1 0-6,0 0 24,0 0-17,0 0 50,0 0-49</inkml:trace>
    </iact:actionData>
  </iact:action>
  <iact:action type="add" startTime="285064">
    <iact:property name="dataType"/>
    <iact:actionData xml:id="d74">
      <inkml:trace xmlns:inkml="http://www.w3.org/2003/InkML" xml:id="stk74" contextRef="#ctx0" brushRef="#br0">23324 18098 0,'0'22'45,"44"-22"-30,-22 0-7,0 0 7,1 0-7,-1 0 9,0 0 6,0 0-14,0 0 16,0 0 30,0-22-32,1 0-6</inkml:trace>
    </iact:actionData>
  </iact:action>
  <iact:action type="add" startTime="290405">
    <iact:property name="dataType"/>
    <iact:actionData xml:id="d75">
      <inkml:trace xmlns:inkml="http://www.w3.org/2003/InkML" xml:id="stk75" contextRef="#ctx0" brushRef="#br0">5205 16813 0</inkml:trace>
    </iact:actionData>
  </iact:action>
  <iact:action type="add" startTime="291741">
    <iact:property name="dataType"/>
    <iact:actionData xml:id="d76">
      <inkml:trace xmlns:inkml="http://www.w3.org/2003/InkML" xml:id="stk76" contextRef="#ctx0" brushRef="#br0">24210 15528 0,'0'45'75,"0"21"-70,0 0 2,0 23 3,0 0-4,0-1 1,0 1 2,0-1-1,0-21 1,0 22-2,0-23 1,0-44 0,0 0 0,0 0 0,0 1 0,0-1 8,0 0-8,0 0 8,22 0 24</inkml:trace>
    </iact:actionData>
  </iact:action>
  <iact:action type="add" startTime="294028">
    <iact:property name="dataType"/>
    <iact:actionData xml:id="d77">
      <inkml:trace xmlns:inkml="http://www.w3.org/2003/InkML" xml:id="stk77" contextRef="#ctx0" brushRef="#br0">24188 17721 0,'22'0'34,"22"22"-19,23 0-7,-23 23-1,0-45 1,-22 22 0,0-22 0,1 22 0,21-22 16</inkml:trace>
    </iact:actionData>
  </iact:action>
  <iact:action type="add" startTime="294441">
    <iact:property name="dataType"/>
    <iact:actionData xml:id="d78">
      <inkml:trace xmlns:inkml="http://www.w3.org/2003/InkML" xml:id="stk78" contextRef="#ctx0" brushRef="#br0">24653 17655 0,'0'66'38,"0"-22"-33,0 1 4,-22-1-2,22 23 0,-23-23 4,1 0-5,22 0 2,-44 1 8,44-23-8,0 0 8,0 0-8,-22 0 25,22 1-1</inkml:trace>
    </iact:actionData>
  </iact:action>
  <iact:action type="add" startTime="295125">
    <iact:property name="dataType"/>
    <iact:actionData xml:id="d79">
      <inkml:trace xmlns:inkml="http://www.w3.org/2003/InkML" xml:id="stk79" contextRef="#ctx0" brushRef="#br0">24830 17699 0,'0'-22'43,"22"22"-30,0 44-5,0-22 0,-22 23-1,23-23 9,-1 22-9,-22-22 1,0 0 2,22 1 15,-22-68 110,0 23-127,0-22-1,0 22 2,0-1-2,0 1 8,0 0 10,22 22 104,0 0-113,0 0-6,23 0-4,-23 22 1,0 23 1,0-23-1,0 22 1,0-22 0,-22 23 0,0-23 0,23 0 18</inkml:trace>
    </iact:actionData>
  </iact:action>
  <iact:action type="add" startTime="296127">
    <iact:property name="dataType"/>
    <iact:actionData xml:id="d80">
      <inkml:trace xmlns:inkml="http://www.w3.org/2003/InkML" xml:id="stk80" contextRef="#ctx0" brushRef="#br0">25295 17876 0,'0'0'1,"22"-22"54,0 0-49,-22 0 3,23 22-3,-1-22 2,-22-1 0,22 23-1,-22-22 10,0 0-2,0 0 10,0 0-9,0 0 0,0 0 24,-22 22-32,0 0 0,-1 0 0,1 0 0,0 0 0,-22 0 1,22 0 6,0 0 1,-1 0 8,1 0-16,0 0 0,22 44 0,0-22 0,0 0 0,0 22 2,0 1-4,0-1 2,0 0 0,0-21-1,0-1 2,0 44-1,0-44 7,0 0-6,0 1-1,22-23 0,-22 22 8,22-22-8,-22 22 8,23-22 0,-1 0-7,0 0-1,22 22 1,0-22-2,-21 22 1,21-22-1,-22 0 1,22 0 0,1 0 32,-45-22 92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1-01-04T08:29:52.8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9063">
    <iact:property name="dataType"/>
    <iact:actionData xml:id="d0">
      <inkml:trace xmlns:inkml="http://www.w3.org/2003/InkML" xml:id="stk0" contextRef="#ctx0" brushRef="#br0">2858 12693 0,'44'0'15,"177"0"3,-110 0-12,66 0 1,1 0 2,21 0-1,0 0 0,-22 0 1,1 0 0,-23 0 1,-22 0-5,22 0 2,-67-22 1,-21 22 0,-1 0 0,-22 0 0,-21 0 1,-1 0 0,0 0 13,0 0-6</inkml:trace>
    </iact:actionData>
  </iact:action>
  <iact:action type="add" startTime="39680">
    <iact:property name="dataType"/>
    <iact:actionData xml:id="d1">
      <inkml:trace xmlns:inkml="http://www.w3.org/2003/InkML" xml:id="stk1" contextRef="#ctx0" brushRef="#br0">3367 12959 0,'89'0'54,"88"0"-46,22 0 0,67 0 0,-22 0 0,-45 0 0,0 0 0,-21 0 1,-112 0-2,23 0 1,-23 0 0,-22 0 0,-22 0 8</inkml:trace>
    </iact:actionData>
  </iact:action>
  <iact:action type="add" startTime="48119">
    <iact:property name="dataType"/>
    <iact:actionData xml:id="d2">
      <inkml:trace xmlns:inkml="http://www.w3.org/2003/InkML" xml:id="stk2" contextRef="#ctx0" brushRef="#br0">6357 11895 0,'-22'0'16,"0"0"0,22-22-8,-22 22 0,-45-22-1,1 22 1,-1-22 0,-21 0 0,-1 0 0,-22 0 0,23 22 0,-1-23 0,-21 23 0,21-22 1,0 22-1,45-22 2,-22 22-4,21-22 1,1 22 1,0 0 1,22 0-2,-1 0 1,1 0 18,0 0-12,0 0-6,0 0 8,-22 0-8,-1 0 0,1 0 0,-23 0 0,23 0 0,-22 0 0,-1 22 1,23-22-2,-22 0 1,21 22 0,-21-22 0,-1 22 0,23-22 0,-22 0 0,-1 0 0,-21 23 0,43-23 0,-43 22 0,21 0 0,45-22 0,0 0 0,-22 0 0,21 0 8,23 22-8,-44 0 25,44 0-9,-22-22-16,22 45 0,0-23-1,0 22 9,0-22-7,0 0 1,0 0-1,0 23-2,0-1-2,0 0 11,0-21 8,22-1-8,-22 0-8,22 0 8,-22 0 0,0 0 0,22-22-8,1 22 16,-23 1-7,22-1-2,0 0 1,22 22 0,23-22 0,-45 1-7,44-23 0,-21 22-2,21 22 0,0-44 1,1 22 4,-23-22-5,23 0 0,-1 22 1,1-22-2,21 0 6,-44 0-7,45 0 2,-23 0 1,-21 0 0,43-22 0,-21 0-1,-1-22 2,45-23 0,-67 67 2,45-44-3,22 0 0,-89 21-2,44 23 0,1-44 3,-45 22-2,0 22 3,44-22-3,-43 0 2,-1 22-3,44-22 3,-66-1-2,22 23 1,0-22 8,1 22-8,-23-22 8,22 0-8,-22 0 1,0-23 6,0 1-6,0 0-1,0 0 0,0 21-1,0-21 1,0-22 0,0 44 0,0-23 2,0 23-2,-22 0-1,22 0 0,0 0 1,0-1 0,-23 1 0</inkml:trace>
    </iact:actionData>
  </iact:action>
  <iact:action type="add" startTime="60752">
    <iact:property name="dataType"/>
    <iact:actionData xml:id="d3">
      <inkml:trace xmlns:inkml="http://www.w3.org/2003/InkML" xml:id="stk3" contextRef="#ctx0" brushRef="#br0">1196 12516 0,'45'0'38,"21"0"-29,-44 44-1,45-44-1,-23 44 1,-22-22 1,22 1-2,-21-1 9,21-22 49,-22 0-58,45 0 1,21-67 0,1-21 0,21-1 0,-21 0 1,0 23 1,-45 0-2,0 21-1,1 23-1,-23-22 2,0 44 4,-22-22-5,22 22-2,0-23 19,0 1 16</inkml:trace>
    </iact:actionData>
  </iact:action>
  <iact:action type="add" startTime="69504">
    <iact:property name="dataType"/>
    <iact:actionData xml:id="d4">
      <inkml:trace xmlns:inkml="http://www.w3.org/2003/InkML" xml:id="stk4" contextRef="#ctx0" brushRef="#br0">11695 11164 0,'45'-22'14,"-23"22"-5,0-22 1,22 22-5,0 0 3,1-22 0,-1 0 0,23 22-1,21 0 2,1 0-1,44-22 0,22 0 0,22-1 0,0 23 0,0 0 0,0-22 0,-22 22 0,-44 0 1,-44 0-1,-23-22 0,22 22 0,-43 0 8</inkml:trace>
    </iact:actionData>
  </iact:action>
  <iact:action type="add" startTime="70308">
    <iact:property name="dataType"/>
    <iact:actionData xml:id="d5">
      <inkml:trace xmlns:inkml="http://www.w3.org/2003/InkML" xml:id="stk5" contextRef="#ctx0" brushRef="#br0">11917 11452 0,'44'0'35,"0"0"-27,67 0-1,44 0 1,22 0 0,1 0 0,65 0 0,-21 0 0,-45 0 1,-22-22-2,-66 0 1,21 0 0,-65 22 0,-23 0 0,22 0 0,-22-22 0,0 0 24,0 22-24</inkml:trace>
    </iact:actionData>
  </iact:action>
  <iact:action type="add" startTime="73327">
    <iact:property name="dataType"/>
    <iact:actionData xml:id="d6">
      <inkml:trace xmlns:inkml="http://www.w3.org/2003/InkML" xml:id="stk6" contextRef="#ctx0" brushRef="#br0">16635 9592 0,'0'-45'97,"-23"45"-82,1 0-7,0 0 2,0 0-5,0-22 4,-22 22-2,21 0 2,-21-22 6,22 22 2,-22 0-10,-1 0 9,23 0-8,0 0 0,-22 0 0,22 0 0,-45 0 0,1 0 0,21 22 0,1 0 1,22-22-1,-44 23 1,43-1-3,1-22 2,22 22 0,-22-22 0,0 44-1,0-22 10,22 23-9,-22-1-1,-1 0 2,23 1-1,0 21 0,0-22 0,0 23 0,0-1 1,0-22-1,0 23 0,23-23 0,-23 1 0,22 21-1,0-22 1,0-22 1,-22 1 0,22-1-3,-22 0 2,22 0-1,1-22 2,-23 22-1,22 0 0,0-22 0,0 0 8,0 0 4,45 0-12,-23 0 5,0-44-6,45 0 1,-23-45 0,1 45-1,-23-45 2,22 1-1,-21-1 0,-1 0 0,-22 1 0,-22 21 1,22 45 0,-22 0-1,0 0-1,0 0 10,0 0-3,0-1-5,0 1-2,0 0 2,-22 0 8,0 0 6,0 22-8,-22-22-7</inkml:trace>
    </iact:actionData>
  </iact:action>
  <iact:action type="add" startTime="79984">
    <iact:property name="dataType"/>
    <iact:actionData xml:id="d7">
      <inkml:trace xmlns:inkml="http://www.w3.org/2003/InkML" xml:id="stk7" contextRef="#ctx0" brushRef="#br0">10167 11231 0,'44'0'22,"23"0"-14,21 44 0,-21-44 0,66 67 0,-45-23 0,-43-22 0,43 0 0,-44 0 1,1 1 0,-1-23 0,-22 22-2,0-22 16,0 0-7,1 0-1,43-45 1,1 1-8,-1-67 0,23 23 1,-1-1-2,1-22 1,-23 45 3,23-23-2,-1 1-2,-21 21-1,-1-21 1,-44 66 2,1-23-2,-1 23 1,0 0 8</inkml:trace>
    </iact:actionData>
  </iact:action>
  <iact:action type="add" startTime="101424">
    <iact:property name="dataType"/>
    <iact:actionData xml:id="d8">
      <inkml:trace xmlns:inkml="http://www.w3.org/2003/InkML" xml:id="stk8" contextRef="#ctx0" brushRef="#br0">22571 7908 0,'44'0'55,"-22"0"-48,0 22 1,23 1 0,-1-23 8,-44 22-5,22-22-7,0 0 29,0 0-1,23 0-24,-1 0 0,22-45 0,1-43 0,44-1 0,-1 1 0,1 21 0,-22 1 1,-45 21 0,0 1-1,1 22 1,-45 0 5</inkml:trace>
    </iact:actionData>
  </iact:action>
  <iact:action type="add" startTime="102656">
    <iact:property name="dataType"/>
    <iact:actionData xml:id="d9">
      <inkml:trace xmlns:inkml="http://www.w3.org/2003/InkML" xml:id="stk9" contextRef="#ctx0" brushRef="#br0">21330 12937 0,'22'0'72,"45"0"-66,22 0 2,21 0 2,45 0-3,-22 0 1,-22 0 0,-22 0 0,-23 0 0,-44 0 2,45 0-4</inkml:trace>
    </iact:actionData>
  </iact:action>
  <iact:action type="add" startTime="123640">
    <iact:property name="dataType"/>
    <iact:actionData xml:id="d10">
      <inkml:trace xmlns:inkml="http://www.w3.org/2003/InkML" xml:id="stk10" contextRef="#ctx0" brushRef="#br0">30079 11607 0,'23'0'74,"109"0"-68,24 0 1,43 0 1,22 0-1,1 0 1,-23 0 0,-22 0 0,-22 0 1,-88 0 0,-1 0-2</inkml:trace>
    </iact:actionData>
  </iact:action>
  <iact:action type="add" startTime="124086">
    <iact:property name="dataType"/>
    <iact:actionData xml:id="d11">
      <inkml:trace xmlns:inkml="http://www.w3.org/2003/InkML" xml:id="stk11" contextRef="#ctx0" brushRef="#br0">30079 11829 0,'89'0'51,"66"0"-45,22 0 2,45 0 0,-1 0-1,-21 0 1,21 0 0,-22 0 0,-44 0 0,-44 0 0,22 0 0,-44 0 1,-45 0-1</inkml:trace>
    </iact:actionData>
  </iact:action>
  <iact:action type="add" startTime="131048">
    <iact:property name="dataType"/>
    <iact:actionData xml:id="d12">
      <inkml:trace xmlns:inkml="http://www.w3.org/2003/InkML" xml:id="stk12" contextRef="#ctx0" brushRef="#br0">5826 18740 0,'22'-22'31,"0"22"-24,44 0 2,1-22-2,21 22 1,45 0 0,22 0 0,23 0-1,21 0 2,45 0-2,21-22 2,-65 22-1,-23 0 1,-22 0-2,-44 0 2,-45 0-1,-22 0-1,-21 0 1,-1 0 1,0 0 3,0 0 4</inkml:trace>
    </iact:actionData>
  </iact:action>
  <iact:action type="add" startTime="131775">
    <iact:property name="dataType"/>
    <iact:actionData xml:id="d13">
      <inkml:trace xmlns:inkml="http://www.w3.org/2003/InkML" xml:id="stk13" contextRef="#ctx0" brushRef="#br0">6291 18696 0,'-22'0'8,"44"0"23,66 0-23,67 0 2,-22 0-3,89 0 3,-1 0-4,45 0 2,0 0-1,-22 0 1,-67 0 0,-22 0 1,-67 0-2,-21 0 1,-23 0-1,-22 0 2,0 0-1</inkml:trace>
    </iact:actionData>
  </iact:action>
  <iact:action type="add" startTime="145721">
    <iact:property name="dataType"/>
    <iact:actionData xml:id="d14">
      <inkml:trace xmlns:inkml="http://www.w3.org/2003/InkML" xml:id="stk14" contextRef="#ctx0" brushRef="#br0">10366 13224 0,'-88'45'93,"43"21"-85,-21 1 0,22-1 1,-23 45-1,1 22 1,-1 22-2,45-89 0,-44 67 1,44-66 0,-23 43 0,23-43 0,-22-1 0,22 23 1,0-23-2,-23 1 1,23 21 0,0 1-1,22-22 2,-22-1-2,-23 0 2,45 1-1,0-1 0,-22 23 0,22-23 0,0 23 1,0-23-1,0 23 0,0 0-1,0-23 1,0-22 0,22 45 1,1-89-1,-23 44 1,44-22-2,-44 23 0,44-23 2,-22 22-1,23-22-1,-45 1 1,22-23 0,0 0 1,0 0 6,0 22-8,23-22-3,-1 0 2,0 0 1,23 0 1,21 0 1,45-45-2,0-21 1,0 22 0,22-45 0,-44 45 0,-1-23-1,1 23 2,-44 22 0,-1 0-1,-22 0 1,-21-1-3,21-21 3,-22 44-2,0-22 1,0-45 0,0 45 0,-22-44 0,0-1 1,0-21-1,23-1 1,-23-22-3,0 23 3,0-45-2,0 0 1,0-22 0,0 22 0,0 44 1,-23-43 0,1 43-2,22-22 0,-44-22 1,22 45 3,-22 21-6,21-21 6,1 43-6,0 1 3,0 22 0,0 0 0,-23 0 8,45-1 0,-44 23-8,0-22 1,0 22-1,-23 0 0,-44-22-1,-66 22 2</inkml:trace>
    </iact:actionData>
  </iact:action>
  <iact:action type="add" startTime="161240">
    <iact:property name="dataType"/>
    <iact:actionData xml:id="d15">
      <inkml:trace xmlns:inkml="http://www.w3.org/2003/InkML" xml:id="stk15" contextRef="#ctx0" brushRef="#br0">15084 18851 0,'22'0'22,"-22"-22"-14,45 22 0,43-22 1,-21 22 0,66 0-2,44-23 0,44 23 1,-21 0 0,21 0 0,-44 0 0,23 0 1,-90 0 1,-65 0-4,-23 0 3</inkml:trace>
    </iact:actionData>
  </iact:action>
  <iact:action type="add" startTime="161674">
    <iact:property name="dataType"/>
    <iact:actionData xml:id="d16">
      <inkml:trace xmlns:inkml="http://www.w3.org/2003/InkML" xml:id="stk16" contextRef="#ctx0" brushRef="#br0">15040 18807 0,'0'0'1,"22"22"42,44-22-34,-21 0-2,21 0 2,23 22-1,66-22-1,0 0 1,22 0 0,0 0 0,23 0 0,-45 0 0,-45 0 0,23 0 1</inkml:trace>
    </iact:actionData>
  </iact:action>
  <iact:action type="add" startTime="167449">
    <iact:property name="dataType"/>
    <iact:actionData xml:id="d17">
      <inkml:trace xmlns:inkml="http://www.w3.org/2003/InkML" xml:id="stk17" contextRef="#ctx0" brushRef="#br0">17233 18696 0,'0'0'6,"22"0"-4,44 0 9,-21 0-6,21 0 2,23 0-1,-1 0 2,23 0 2,22 0 1,0 0-6,22 0 1,-22 0 2,-23 0 0,-43 0 1,-1 0 0,-44 0-2,1 0 3</inkml:trace>
    </iact:actionData>
  </iact:action>
  <iact:action type="add" startTime="167888">
    <iact:property name="dataType"/>
    <iact:actionData xml:id="d18">
      <inkml:trace xmlns:inkml="http://www.w3.org/2003/InkML" xml:id="stk18" contextRef="#ctx0" brushRef="#br0">17720 18895 0,'66'0'54,"23"0"-43,44 0-4,-22 0 2,44 0-1,-45 0-2,1 0 1,-44 0 1,-45 0 9</inkml:trace>
    </iact:actionData>
  </iact:action>
  <iact:action type="add" startTime="170983">
    <iact:property name="dataType"/>
    <iact:actionData xml:id="d19">
      <inkml:trace xmlns:inkml="http://www.w3.org/2003/InkML" xml:id="stk19" contextRef="#ctx0" brushRef="#br0">13977 18452 0,'44'0'120,"-22"0"-111,0 0 0,23 0 5,-45 22-7,22-22 17,22 0 72,0 0-87,-22-22-2,23-22 2,-1 0-1,0-1 1,23 1-3,-1-22 2,1-1 0,-1 45 3,23-22-4,-23-1 1,-21 23-3,21-22 4,-44 44-1,22-22 1,-21 0-2,-1 22 1,0-23 0</inkml:trace>
    </iact:actionData>
  </iact:action>
  <iact:action type="add" startTime="172384">
    <iact:property name="dataType"/>
    <iact:actionData xml:id="d20">
      <inkml:trace xmlns:inkml="http://www.w3.org/2003/InkML" xml:id="stk20" contextRef="#ctx0" brushRef="#br0">19470 18807 0,'22'0'31,"0"0"-24,0-23 2,45 23 0,-1 0-2,1-22 1,43 0 0,-21 22-1,22 0 1,-23-22 0,-21 22 0,-1 0 0,-22 0 0,1-22 2,-23 22-3,0 0 1</inkml:trace>
    </iact:actionData>
  </iact:action>
  <iact:action type="add" startTime="172782">
    <iact:property name="dataType"/>
    <iact:actionData xml:id="d21">
      <inkml:trace xmlns:inkml="http://www.w3.org/2003/InkML" xml:id="stk21" contextRef="#ctx0" brushRef="#br0">19736 18895 0,'22'0'67,"66"0"-61,23 0 4,44 0-4,44 0 3,1 0-2,21 0-1,-21 0 4</inkml:trace>
    </iact:actionData>
  </iact:action>
  <iact:action type="add" startTime="176664">
    <iact:property name="dataType"/>
    <iact:actionData xml:id="d22">
      <inkml:trace xmlns:inkml="http://www.w3.org/2003/InkML" xml:id="stk22" contextRef="#ctx0" brushRef="#br0">24476 18696 0,'22'-22'58,"0"22"-28,22 0-23,23-22 1,21-1-1,-21 23 1,-1-22 0,45 22 0,22-44 1,-22 44-2,44-22 1,66 22 0,-44 0 0,45 0 0,-45 0 0,0 0 0,-44 0 0,-22 0 2,-45 0-3,-44 0 1,23 0-1</inkml:trace>
    </iact:actionData>
  </iact:action>
  <iact:action type="add" startTime="177336">
    <iact:property name="dataType"/>
    <iact:actionData xml:id="d23">
      <inkml:trace xmlns:inkml="http://www.w3.org/2003/InkML" xml:id="stk23" contextRef="#ctx0" brushRef="#br0">25428 18895 0,'22'0'57,"45"0"-51,65 0 1,24-22 1,-1 0 0,-45 0 0,68 22 0,-46-22 0,-43 22 0,0 0 0,-67-23 0,44 23 0</inkml:trace>
    </iact:actionData>
  </iact:action>
  <iact:action type="add" startTime="183256">
    <iact:property name="dataType"/>
    <iact:actionData xml:id="d24">
      <inkml:trace xmlns:inkml="http://www.w3.org/2003/InkML" xml:id="stk24" contextRef="#ctx0" brushRef="#br0">30855 18541 0,'22'0'7,"0"0"19,22 0-21,23 0 3,-1 0 0,45 0 0,44 0 0,-22 0 1,44 0 1,0 0-3,0 0-1,-22 0 2,-66 0 0,0 0 0,-45 0 0,-22 0 0,0 0 0</inkml:trace>
    </iact:actionData>
  </iact:action>
  <iact:action type="add" startTime="183724">
    <iact:property name="dataType"/>
    <iact:actionData xml:id="d25">
      <inkml:trace xmlns:inkml="http://www.w3.org/2003/InkML" xml:id="stk25" contextRef="#ctx0" brushRef="#br0">30988 18873 0,'22'0'29,"66"-22"-24,1 22 3,66-22 0,22 0 0,45-1 0,-23 23 0,0 0 0,-21 0 0,-23 0 0,-45 0 0,-43 0 1,-23 0-2</inkml:trace>
    </iact:actionData>
  </iact:action>
  <iact:action type="add" startTime="186432">
    <iact:property name="dataType"/>
    <iact:actionData xml:id="d26">
      <inkml:trace xmlns:inkml="http://www.w3.org/2003/InkML" xml:id="stk26" contextRef="#ctx0" brushRef="#br0">31652 15949 0,'-22'0'95,"0"0"-70,0 0-9,-23 0-9,23 0 1,0 0 0,0 0 0,0 44 0,-23-21-1,1 21 1,0 44 0,44-43 0,-45 21 0,1 45 0,22-22 1,0 21 0,0-43 0,0-23-3,22 23 1,0-23 1,0 0 1,0 23 0,0-1-3,22-22 2,0 1 0,22 21 0,-44 1 0,22-23 0,23 22 0,-23 1 0,22-23 0,-22 23 0,0-1 1,23 0 3,-45-43-5,22 43-1,0-22 1,0-22 0,-22 1 1,22 21 0,0 0 0,-22-22 8,23 1-8,-1 21 8,0-22-8,0 0 19,0 0-13,0 0-4,0-22-2,1 0 1,-1 23-4,0-23 2,0 0 1,0 0 0,-22 22 0,45-22 0,-23 0 0,0 0 7,0 0-6,0 0-1,22 0 0,-44-22 0,23-23 0,21-21 0,-22-45 0,0 0 0,0-22 1,-22 45 3,22-23-6,-22 22 2,23 1-3,-1 21 6,-22-21-4,22 21 0,-22 1 0,0 22 1,0-1 0,0 1 0,0 22 1,0-22-1,0-1 0,0 1-1,0 0 2,0-1-2,-22 1 2,0-22-3,-1 43 3,1-21-1,0 22 0,0-22 1,0 22 0,0-1 0,0 1 0,-1 0-3,-21 22 1,0-22 0,0-22 1,-1 21 0,-43-21 0,43 22 2,-21-22 1,22 22-3,-1-23-1,-21 23-2,44 0 18,0 22-7</inkml:trace>
    </iact:actionData>
  </iact:action>
  <iact:action type="add" startTime="193423">
    <iact:property name="dataType"/>
    <iact:actionData xml:id="d27">
      <inkml:trace xmlns:inkml="http://www.w3.org/2003/InkML" xml:id="stk27" contextRef="#ctx0" brushRef="#br0">28108 18740 0,'22'0'14,"23"0"-5,21-22-1,0 22 0,89-22 1,-22 0 0,89 22-2,-23 0 0,-22 0 1,23 0 0,-45 0 0,-67 0 0,45 0 0,-66 0 0,-23 0 3,0 0 2,-21 0 11,-1 0-16,0 0 1,0 0-2,22 0 1,-22 0 0,23 0 0,-1 0 1,-22 0-1,0 0 0,0 0 0,1 0 7</inkml:trace>
    </iact:actionData>
  </iact:action>
  <iact:action type="add" startTime="194697">
    <iact:property name="dataType"/>
    <iact:actionData xml:id="d28">
      <inkml:trace xmlns:inkml="http://www.w3.org/2003/InkML" xml:id="stk28" contextRef="#ctx0" brushRef="#br0">26203 14199 0,'0'0'5,"-22"-22"-3,-22 22 5,-1-22 0,23 22 2,0-22-2,-22 22 1,22 0 0,0 0 0,-1 0-1,1 0 2,0 0-1,0 0 1,0 0-2,0 0 1,-45 0 0,23 0 0,0 0 0,-23 22 1,-21 22-1,-1 0 0,-22 23 1,-22-1-2,45 1 1,-45-1-2,22-21 3,-22 43-1,45-21 1,-23-1-2,0 1 1,67-23 0,-45 22 1,67-44 0,-44 45 0,21-23-2,23 0-1,-22 23 2,-23 44 0,23-1 0,44-65 0,-44 21 0,22 1 0,22 21 0,-22 45 0,22-66 0,-23 21 0,1 45 1,22-44-1,-22-23 0,22 23 1,0-1-3,0-43 2,0 21 0,0-22 0,0 45 0,0-67 0,22 23 0,0-1 0,1 0 0,-23 0 0,44 1 0,-22-23 1,22 22-1,-22-22 1,45 45 1,-45-45-2,0 0-1,67 0-1,-45 0 1,45 23 1,-1-23 0,-21-22 0,66 44 0,-67-22 0,1 0 0,-1-22 2,-22 23-2,23-23-2,21 0 2,-66 0 0,23 0 0,21 0 1,-21 0-1,21 0-1,-22 0 1,45 0 0,22 0 0,-45-23 4,67-21-6,-67 0 0,1 22 2,44-23 0,-45-21 0,45-1 0,-45 23 1,1 0 0,-23-23 0,0 23-1,1 0 0,-23 0-2,44-45 2,-66 67-1,44-45 2,-21 1-1,-1 44-1,0-45 1,0 1 2,-22-23-3,0 1 1,22 21 0,-22-21-1,0 21 1,0-22 0,0 1 1,0-1-1,0 23-1,0-23 1,0 23 0,0 21 0,0-21 1,-22 0-1,0-1 0,22 23-1,0-23 2,-44 23-2,-1-22 1,23-23 0,-22 0 0,-23 1 1,45 21 2,-44 1-5,44 22 2,-45-45-2,45 67 2,-22-22 1,22 21-2,-23-21 1,1 0 0,44 22 0,-44 22 4,-1-23-5,1 1-1,0 0 1,-23-22 1,45 44 0,0 0 1</inkml:trace>
    </iact:actionData>
  </iact:action>
  <iact:action type="add" startTime="200120">
    <iact:property name="dataType"/>
    <iact:actionData xml:id="d29">
      <inkml:trace xmlns:inkml="http://www.w3.org/2003/InkML" xml:id="stk29" contextRef="#ctx0" brushRef="#br0">29791 12405 0,'0'-22'202,"-22"22"-188,0 0 2,0 0-10,0 0 2,0 0 8,0 0-8,-1 0 8,1 0-7,0 0 15,-22 0-16,22 0 8,0 22-8,-23-22-1,23 22 9,0-22-8,0 22 0,-23 23 0,23-23 8,0-22-8,22 22 0,-22 44 0,0-21 1,22-1-1,-22 0 1,0 0 0,-1 45-2,23-22-1,0-23 2,0 22 0,0-21 1,0-1-1,0 0 0,0-22 0,0 45-1,23-45 1,-1 0 0,22 45 0,-22-45 0,0 0 2,0 0 2,1 0-3,-1-22-2,0 22-3,22 0 2,1-22 1,-23 23 2,22-1-1,0-22 1,1 0 0,-23 0-2,0 0 0,0 0 1,22 0 11,-22 0-5,1 0-6,21 0 0,0-45-1,1 23 1,-23 0 1,22-22-2,0 0 1,-22 21 0,-22-21 0,45 0 0,-45 22 0,0-23 0,22-43 0,-22 66 0,0-45 0,0-21 0,0-1 3,0-22-5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536AA-3A10-4F10-BD93-3CA02D9340A2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38A86-C677-4535-8833-EB0BD746A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m.uiuc.edu/GenChemReferences/nomenclature_rules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3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9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chains of equal length are competing for selection as the parent chain, then the choice goes in series to: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a) the chain which has the greatest number of side chains.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b) the chain whose substituents have the lowest- numbers.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c) the chain having the greatest number of carbon atoms in the smaller side chain.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d)the chain having the least branched side chains.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SOURCE;</a:t>
            </a:r>
          </a:p>
          <a:p>
            <a:r>
              <a:rPr lang="en-US" dirty="0">
                <a:hlinkClick r:id="rId3"/>
              </a:rPr>
              <a:t>http://www.chem.uiuc.edu/GenChemReferences/nomenclature_rules.html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1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SOLUTIONS:-</a:t>
            </a:r>
          </a:p>
          <a:p>
            <a:r>
              <a:rPr lang="en-US" dirty="0"/>
              <a:t>1. 1-ethyl-3,5-diemthylbenzene</a:t>
            </a:r>
          </a:p>
          <a:p>
            <a:r>
              <a:rPr lang="en-US" dirty="0"/>
              <a:t>2. 4-ethyl-2-methylhexa-1,3-dien-5-yne</a:t>
            </a:r>
          </a:p>
          <a:p>
            <a:r>
              <a:rPr lang="en-US" dirty="0"/>
              <a:t>3. 3-(</a:t>
            </a:r>
            <a:r>
              <a:rPr lang="en-US" dirty="0" err="1"/>
              <a:t>cyclopentylmethyl</a:t>
            </a:r>
            <a:r>
              <a:rPr lang="en-US" dirty="0"/>
              <a:t>)-2-methylpentanal</a:t>
            </a:r>
          </a:p>
          <a:p>
            <a:r>
              <a:rPr lang="en-US" dirty="0"/>
              <a:t>4. </a:t>
            </a:r>
            <a:r>
              <a:rPr lang="en-US" dirty="0" err="1"/>
              <a:t>ethylcyclopropane</a:t>
            </a:r>
            <a:endParaRPr lang="en-US" dirty="0"/>
          </a:p>
          <a:p>
            <a:r>
              <a:rPr lang="en-US" dirty="0"/>
              <a:t>5. 6-amino-7-bromo-4-chloro-8-methyl-5-nitro-2-isopropylnonamide</a:t>
            </a:r>
          </a:p>
          <a:p>
            <a:r>
              <a:rPr lang="en-US" dirty="0"/>
              <a:t>6. 5-carbamoyl-6-chlorocarbonyl-4-ethyloctanoic acid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SOLUTIONS:-</a:t>
            </a:r>
          </a:p>
          <a:p>
            <a:r>
              <a:rPr lang="en-US" dirty="0"/>
              <a:t>7. ethyl 2-methylpentanoate</a:t>
            </a:r>
          </a:p>
          <a:p>
            <a:r>
              <a:rPr lang="en-US" dirty="0"/>
              <a:t>8. 1-ethoxypropane</a:t>
            </a:r>
          </a:p>
          <a:p>
            <a:r>
              <a:rPr lang="en-US" dirty="0"/>
              <a:t>9.  4-ethyl-3-methylaniline</a:t>
            </a:r>
          </a:p>
          <a:p>
            <a:r>
              <a:rPr lang="en-US" dirty="0"/>
              <a:t>10. 3-carbamoyl-5-formyl-4,7-dimethyl-6-nitrooctanoic acid</a:t>
            </a:r>
          </a:p>
          <a:p>
            <a:r>
              <a:rPr lang="en-US" dirty="0"/>
              <a:t>11. methyl 6-ethyl-3,4-dimethylnonaoate</a:t>
            </a:r>
          </a:p>
          <a:p>
            <a:r>
              <a:rPr lang="en-US" dirty="0"/>
              <a:t>12. 2-(cyclopent-3-en-1yl)butanal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2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29E1-D541-4E61-915E-E56E5B516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0C9DF-5498-4C19-B633-5E8AB854E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08DF5-8C5F-476D-8A69-AF0B5C5F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6C30-713A-4626-9EE7-215DD640C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FBA54-3FE7-42AD-B998-7EF0CF24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10CC-ED43-4F50-8E77-93DE604D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2A555-3C05-405B-AF01-1A1C2FA7D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C4E0-0CFA-4B9A-BB68-13472E11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D4ED-FE49-40E2-8CF3-416210F6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07848-7245-4B14-9083-27D75E3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8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36C46-E595-4899-A9E7-23799C6E5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60B02-6C0D-4662-B54F-36756A53D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2B6E-EF5A-46B2-AAC1-A2A8A2A05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6F240-AFAB-4633-9236-74736648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C3BA0-DAED-46BA-B55F-71245988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6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DD72-951C-4F28-BDC4-2E0706CE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A363C-BDB6-40C0-9A80-DB4103254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7633-DA74-4B6B-AEAF-EA45C775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53F4-B33A-4035-9698-CD82B6B0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9867-17A7-4F35-A94A-7655A398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5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FF3D-2CB5-4E7F-B152-E9C194AF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F1271-79E3-4C28-8D3B-E2686A942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EBB18-AE26-4B22-A7BD-DFD910E0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B3EFB-B7FD-4999-8874-88159ED6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DE4A-5ABF-40DA-88DF-8D7BFD1C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92F2-2B22-4E65-A485-2F237AEC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5F3F2-99BA-4E16-AC7A-FB24F88D1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04903-A674-406A-849F-69B632EDB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E918D-E823-459D-A32C-03E3510C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A8853-7065-49EF-82B2-687355CB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2D421-69F8-42B4-A3E8-853BAA9B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9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0AE7-907B-4D9C-BAE3-8282A853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10447-8850-4D8F-953C-101648653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A61DA-A228-4F2A-952D-1EC85C520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55064-4723-481E-A338-3902511BF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8F866-DD5A-4BE5-A2D1-395DEDD30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91475-77B3-4CC6-9185-FC95928C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A11F8-DA20-47BC-8DEF-B25265BB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AAE2C-53AE-4027-A332-08262CE6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8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2273-142E-4699-A02F-4DFC0834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AFA8D-66FA-4090-B16F-039E941B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0584-5812-4009-8496-F467CAAF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C1D3D-17F6-43F2-9F56-14BE9BF9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9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75654-2FE3-4823-994B-FBC6D79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208D2-2CEF-441D-B06D-02BCBA8D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26BE3-91A8-4563-A005-57D542F5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5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490F-AC41-409D-8F71-327B6B26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9D6A-5501-4B54-8341-FF980412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70F1-AF91-4837-847B-92A8419F6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55FD-B393-4342-8A3A-71A522F1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89BF2-CE66-4BF3-AF3A-90358384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5E9BD-2626-4B56-8318-DA51C067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0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0AA3-586C-4394-AE2B-473C2D4E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CB443-6B81-4DBE-8564-2D4A214DE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5952D-1F9F-458E-8297-70EB0A611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ACF2A-2FD7-442C-B32E-6359D583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DA33C-376F-4762-9A56-5019C8DC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23217-38D1-4A7B-A4D0-D051EB5F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386CD-D00B-403F-9398-A06A90EC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6B768-7F2E-447A-A4B5-171445AD5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E7A8F-35C9-41BA-BAA8-60F189855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8218F-D0D2-4C41-B167-0DF1E053F13D}" type="datetimeFigureOut">
              <a:rPr lang="en-US" smtClean="0"/>
              <a:t>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70E9B-0B5E-4382-8882-B7DF6CE0A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2A7D-45E1-4C8C-9CF5-A0B424A1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9.png"/><Relationship Id="rId11" Type="http://schemas.microsoft.com/office/2011/relationships/inkAction" Target="../ink/inkAction9.xml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audio" Target="../media/media10.m4a"/><Relationship Id="rId16" Type="http://schemas.openxmlformats.org/officeDocument/2006/relationships/image" Target="../media/image6.png"/><Relationship Id="rId1" Type="http://schemas.microsoft.com/office/2007/relationships/media" Target="../media/media10.m4a"/><Relationship Id="rId6" Type="http://schemas.openxmlformats.org/officeDocument/2006/relationships/image" Target="../media/image66.png"/><Relationship Id="rId11" Type="http://schemas.openxmlformats.org/officeDocument/2006/relationships/image" Target="../media/image2.png"/><Relationship Id="rId5" Type="http://schemas.openxmlformats.org/officeDocument/2006/relationships/image" Target="../media/image65.png"/><Relationship Id="rId15" Type="http://schemas.openxmlformats.org/officeDocument/2006/relationships/image" Target="../media/image73.png"/><Relationship Id="rId10" Type="http://schemas.openxmlformats.org/officeDocument/2006/relationships/image" Target="../media/image7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69.png"/><Relationship Id="rId1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5.png"/><Relationship Id="rId11" Type="http://schemas.openxmlformats.org/officeDocument/2006/relationships/image" Target="../media/image6.png"/><Relationship Id="rId5" Type="http://schemas.openxmlformats.org/officeDocument/2006/relationships/image" Target="../media/image4.png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9.png"/><Relationship Id="rId5" Type="http://schemas.microsoft.com/office/2011/relationships/inkAction" Target="../ink/inkAction12.xml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1.png"/><Relationship Id="rId11" Type="http://schemas.microsoft.com/office/2011/relationships/inkAction" Target="../ink/inkAction13.xml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0.png"/><Relationship Id="rId2" Type="http://schemas.openxmlformats.org/officeDocument/2006/relationships/audio" Target="../media/media4.m4a"/><Relationship Id="rId16" Type="http://schemas.microsoft.com/office/2011/relationships/inkAction" Target="../ink/inkAction4.xml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microsoft.com/office/2011/relationships/inkAction" Target="../ink/inkAction5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audio" Target="../media/media5.m4a"/><Relationship Id="rId16" Type="http://schemas.openxmlformats.org/officeDocument/2006/relationships/image" Target="../media/image33.png"/><Relationship Id="rId20" Type="http://schemas.openxmlformats.org/officeDocument/2006/relationships/image" Target="../media/image6.png"/><Relationship Id="rId1" Type="http://schemas.microsoft.com/office/2007/relationships/media" Target="../media/media5.m4a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12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microsoft.com/office/2011/relationships/inkAction" Target="../ink/inkAction6.xml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5.png"/><Relationship Id="rId12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0" Type="http://schemas.microsoft.com/office/2011/relationships/inkAction" Target="../ink/inkAction7.xml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1.png"/><Relationship Id="rId11" Type="http://schemas.microsoft.com/office/2011/relationships/inkAction" Target="../ink/inkAction8.xml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B76C2-E50E-420A-8C8F-14EB5C0C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2BAA-F026-4D0F-90B0-BD637760532D}" type="slidenum">
              <a:rPr lang="en-IN" smtClean="0"/>
              <a:t>1</a:t>
            </a:fld>
            <a:endParaRPr lang="en-IN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4D05059-30C3-41FA-98F0-62447A55B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243"/>
            <a:ext cx="12130481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600" b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Lecture 6</a:t>
            </a:r>
            <a:endParaRPr lang="en-US" sz="46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Organic Chemistry: Fundamentals and Applications (CSO201A)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88B829E-4010-45CF-AE98-EAE93A2D2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147113"/>
            <a:ext cx="9144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Times" pitchFamily="18" charset="0"/>
              </a:rPr>
              <a:t>Dr. Srinivas Dharavath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Assistant Professor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Department of Chemistry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Indian Institute of Technology, Kanpur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Kanpur- 208016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E-mail: </a:t>
            </a:r>
            <a:r>
              <a:rPr lang="en-US" sz="2800" b="1" dirty="0">
                <a:solidFill>
                  <a:srgbClr val="4C13ED"/>
                </a:solidFill>
                <a:latin typeface="Times" pitchFamily="18" charset="0"/>
              </a:rPr>
              <a:t>srinivasd@iitk.ac.in</a:t>
            </a:r>
          </a:p>
        </p:txBody>
      </p:sp>
      <p:pic>
        <p:nvPicPr>
          <p:cNvPr id="1026" name="Picture 2" descr="Indian Institute of Technology Kanpur - Wikipedia">
            <a:extLst>
              <a:ext uri="{FF2B5EF4-FFF2-40B4-BE49-F238E27FC236}">
                <a16:creationId xmlns:a16="http://schemas.microsoft.com/office/drawing/2014/main" id="{32CA98F0-AF67-4C6D-93DB-7E5E3F9C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55" y="2078622"/>
            <a:ext cx="2025769" cy="198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33"/>
    </mc:Choice>
    <mc:Fallback xmlns="">
      <p:transition spd="slow" advTm="377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FC8294D-51FE-4D37-8E02-19606E450866}"/>
              </a:ext>
            </a:extLst>
          </p:cNvPr>
          <p:cNvSpPr txBox="1"/>
          <p:nvPr/>
        </p:nvSpPr>
        <p:spPr>
          <a:xfrm>
            <a:off x="507977" y="470706"/>
            <a:ext cx="11632258" cy="163121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Carbocyclic Compounds: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5. Cycloalkane: attached alkyl group contains equal or a lower number of carbons than the cycloalkane.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6. Alkane: attached alkyl group contains more number of carbons than the cycloalkane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RingSub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7. Alkane: If the side chain consists of a functional group/multiple bonds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RingSub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8. Cycloalkenes/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ynes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1,2 number to the multiple bond,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pathsubstituent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gets lower number possible.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536439-94DE-40F2-A60B-9FEA07F89FAA}"/>
              </a:ext>
            </a:extLst>
          </p:cNvPr>
          <p:cNvGrpSpPr/>
          <p:nvPr/>
        </p:nvGrpSpPr>
        <p:grpSpPr>
          <a:xfrm>
            <a:off x="232849" y="2690024"/>
            <a:ext cx="2621930" cy="1800692"/>
            <a:chOff x="2515149" y="3298004"/>
            <a:chExt cx="2621930" cy="1800692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B437788-AED4-405C-8646-B30FF6A8E08F}"/>
                </a:ext>
              </a:extLst>
            </p:cNvPr>
            <p:cNvSpPr/>
            <p:nvPr/>
          </p:nvSpPr>
          <p:spPr>
            <a:xfrm>
              <a:off x="3380198" y="3298004"/>
              <a:ext cx="1756881" cy="1037690"/>
            </a:xfrm>
            <a:custGeom>
              <a:avLst/>
              <a:gdLst>
                <a:gd name="connsiteX0" fmla="*/ 1746606 w 1756881"/>
                <a:gd name="connsiteY0" fmla="*/ 513708 h 1037690"/>
                <a:gd name="connsiteX1" fmla="*/ 1695236 w 1756881"/>
                <a:gd name="connsiteY1" fmla="*/ 523983 h 1037690"/>
                <a:gd name="connsiteX2" fmla="*/ 1664413 w 1756881"/>
                <a:gd name="connsiteY2" fmla="*/ 493160 h 1037690"/>
                <a:gd name="connsiteX3" fmla="*/ 1623317 w 1756881"/>
                <a:gd name="connsiteY3" fmla="*/ 441789 h 1037690"/>
                <a:gd name="connsiteX4" fmla="*/ 1561672 w 1756881"/>
                <a:gd name="connsiteY4" fmla="*/ 380144 h 1037690"/>
                <a:gd name="connsiteX5" fmla="*/ 1530849 w 1756881"/>
                <a:gd name="connsiteY5" fmla="*/ 349322 h 1037690"/>
                <a:gd name="connsiteX6" fmla="*/ 1510301 w 1756881"/>
                <a:gd name="connsiteY6" fmla="*/ 318499 h 1037690"/>
                <a:gd name="connsiteX7" fmla="*/ 1500027 w 1756881"/>
                <a:gd name="connsiteY7" fmla="*/ 287677 h 1037690"/>
                <a:gd name="connsiteX8" fmla="*/ 1438382 w 1756881"/>
                <a:gd name="connsiteY8" fmla="*/ 226032 h 1037690"/>
                <a:gd name="connsiteX9" fmla="*/ 1407559 w 1756881"/>
                <a:gd name="connsiteY9" fmla="*/ 195209 h 1037690"/>
                <a:gd name="connsiteX10" fmla="*/ 1356189 w 1756881"/>
                <a:gd name="connsiteY10" fmla="*/ 184935 h 1037690"/>
                <a:gd name="connsiteX11" fmla="*/ 1202076 w 1756881"/>
                <a:gd name="connsiteY11" fmla="*/ 154113 h 1037690"/>
                <a:gd name="connsiteX12" fmla="*/ 1140431 w 1756881"/>
                <a:gd name="connsiteY12" fmla="*/ 133565 h 1037690"/>
                <a:gd name="connsiteX13" fmla="*/ 1109609 w 1756881"/>
                <a:gd name="connsiteY13" fmla="*/ 102742 h 1037690"/>
                <a:gd name="connsiteX14" fmla="*/ 1078786 w 1756881"/>
                <a:gd name="connsiteY14" fmla="*/ 92468 h 1037690"/>
                <a:gd name="connsiteX15" fmla="*/ 821932 w 1756881"/>
                <a:gd name="connsiteY15" fmla="*/ 71920 h 1037690"/>
                <a:gd name="connsiteX16" fmla="*/ 678094 w 1756881"/>
                <a:gd name="connsiteY16" fmla="*/ 30823 h 1037690"/>
                <a:gd name="connsiteX17" fmla="*/ 554804 w 1756881"/>
                <a:gd name="connsiteY17" fmla="*/ 0 h 1037690"/>
                <a:gd name="connsiteX18" fmla="*/ 277402 w 1756881"/>
                <a:gd name="connsiteY18" fmla="*/ 10275 h 1037690"/>
                <a:gd name="connsiteX19" fmla="*/ 205483 w 1756881"/>
                <a:gd name="connsiteY19" fmla="*/ 20549 h 1037690"/>
                <a:gd name="connsiteX20" fmla="*/ 174660 w 1756881"/>
                <a:gd name="connsiteY20" fmla="*/ 51371 h 1037690"/>
                <a:gd name="connsiteX21" fmla="*/ 82193 w 1756881"/>
                <a:gd name="connsiteY21" fmla="*/ 133565 h 1037690"/>
                <a:gd name="connsiteX22" fmla="*/ 51371 w 1756881"/>
                <a:gd name="connsiteY22" fmla="*/ 164387 h 1037690"/>
                <a:gd name="connsiteX23" fmla="*/ 0 w 1756881"/>
                <a:gd name="connsiteY23" fmla="*/ 236306 h 1037690"/>
                <a:gd name="connsiteX24" fmla="*/ 10274 w 1756881"/>
                <a:gd name="connsiteY24" fmla="*/ 349322 h 1037690"/>
                <a:gd name="connsiteX25" fmla="*/ 71919 w 1756881"/>
                <a:gd name="connsiteY25" fmla="*/ 410967 h 1037690"/>
                <a:gd name="connsiteX26" fmla="*/ 102741 w 1756881"/>
                <a:gd name="connsiteY26" fmla="*/ 441789 h 1037690"/>
                <a:gd name="connsiteX27" fmla="*/ 123290 w 1756881"/>
                <a:gd name="connsiteY27" fmla="*/ 472612 h 1037690"/>
                <a:gd name="connsiteX28" fmla="*/ 164386 w 1756881"/>
                <a:gd name="connsiteY28" fmla="*/ 482886 h 1037690"/>
                <a:gd name="connsiteX29" fmla="*/ 184935 w 1756881"/>
                <a:gd name="connsiteY29" fmla="*/ 513708 h 1037690"/>
                <a:gd name="connsiteX30" fmla="*/ 246580 w 1756881"/>
                <a:gd name="connsiteY30" fmla="*/ 575353 h 1037690"/>
                <a:gd name="connsiteX31" fmla="*/ 308224 w 1756881"/>
                <a:gd name="connsiteY31" fmla="*/ 667821 h 1037690"/>
                <a:gd name="connsiteX32" fmla="*/ 339047 w 1756881"/>
                <a:gd name="connsiteY32" fmla="*/ 719192 h 1037690"/>
                <a:gd name="connsiteX33" fmla="*/ 400692 w 1756881"/>
                <a:gd name="connsiteY33" fmla="*/ 791111 h 1037690"/>
                <a:gd name="connsiteX34" fmla="*/ 431514 w 1756881"/>
                <a:gd name="connsiteY34" fmla="*/ 873304 h 1037690"/>
                <a:gd name="connsiteX35" fmla="*/ 565078 w 1756881"/>
                <a:gd name="connsiteY35" fmla="*/ 965771 h 1037690"/>
                <a:gd name="connsiteX36" fmla="*/ 595901 w 1756881"/>
                <a:gd name="connsiteY36" fmla="*/ 976045 h 1037690"/>
                <a:gd name="connsiteX37" fmla="*/ 647272 w 1756881"/>
                <a:gd name="connsiteY37" fmla="*/ 996594 h 1037690"/>
                <a:gd name="connsiteX38" fmla="*/ 688368 w 1756881"/>
                <a:gd name="connsiteY38" fmla="*/ 1006868 h 1037690"/>
                <a:gd name="connsiteX39" fmla="*/ 739739 w 1756881"/>
                <a:gd name="connsiteY39" fmla="*/ 1027416 h 1037690"/>
                <a:gd name="connsiteX40" fmla="*/ 770562 w 1756881"/>
                <a:gd name="connsiteY40" fmla="*/ 1037690 h 1037690"/>
                <a:gd name="connsiteX41" fmla="*/ 1078786 w 1756881"/>
                <a:gd name="connsiteY41" fmla="*/ 1027416 h 1037690"/>
                <a:gd name="connsiteX42" fmla="*/ 1181528 w 1756881"/>
                <a:gd name="connsiteY42" fmla="*/ 1017142 h 1037690"/>
                <a:gd name="connsiteX43" fmla="*/ 1243173 w 1756881"/>
                <a:gd name="connsiteY43" fmla="*/ 996594 h 1037690"/>
                <a:gd name="connsiteX44" fmla="*/ 1356189 w 1756881"/>
                <a:gd name="connsiteY44" fmla="*/ 965771 h 1037690"/>
                <a:gd name="connsiteX45" fmla="*/ 1458930 w 1756881"/>
                <a:gd name="connsiteY45" fmla="*/ 955497 h 1037690"/>
                <a:gd name="connsiteX46" fmla="*/ 1489753 w 1756881"/>
                <a:gd name="connsiteY46" fmla="*/ 934949 h 1037690"/>
                <a:gd name="connsiteX47" fmla="*/ 1571946 w 1756881"/>
                <a:gd name="connsiteY47" fmla="*/ 904126 h 1037690"/>
                <a:gd name="connsiteX48" fmla="*/ 1633591 w 1756881"/>
                <a:gd name="connsiteY48" fmla="*/ 842481 h 1037690"/>
                <a:gd name="connsiteX49" fmla="*/ 1664413 w 1756881"/>
                <a:gd name="connsiteY49" fmla="*/ 750014 h 1037690"/>
                <a:gd name="connsiteX50" fmla="*/ 1674687 w 1756881"/>
                <a:gd name="connsiteY50" fmla="*/ 626724 h 1037690"/>
                <a:gd name="connsiteX51" fmla="*/ 1726058 w 1756881"/>
                <a:gd name="connsiteY51" fmla="*/ 585627 h 1037690"/>
                <a:gd name="connsiteX52" fmla="*/ 1756881 w 1756881"/>
                <a:gd name="connsiteY52" fmla="*/ 554805 h 1037690"/>
                <a:gd name="connsiteX53" fmla="*/ 1726058 w 1756881"/>
                <a:gd name="connsiteY53" fmla="*/ 503434 h 1037690"/>
                <a:gd name="connsiteX54" fmla="*/ 1695236 w 1756881"/>
                <a:gd name="connsiteY54" fmla="*/ 493160 h 103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756881" h="1037690">
                  <a:moveTo>
                    <a:pt x="1746606" y="513708"/>
                  </a:moveTo>
                  <a:cubicBezTo>
                    <a:pt x="1729483" y="517133"/>
                    <a:pt x="1712177" y="528218"/>
                    <a:pt x="1695236" y="523983"/>
                  </a:cubicBezTo>
                  <a:cubicBezTo>
                    <a:pt x="1681140" y="520459"/>
                    <a:pt x="1673981" y="504095"/>
                    <a:pt x="1664413" y="493160"/>
                  </a:cubicBezTo>
                  <a:cubicBezTo>
                    <a:pt x="1649973" y="476657"/>
                    <a:pt x="1638068" y="458015"/>
                    <a:pt x="1623317" y="441789"/>
                  </a:cubicBezTo>
                  <a:cubicBezTo>
                    <a:pt x="1603769" y="420286"/>
                    <a:pt x="1582220" y="400692"/>
                    <a:pt x="1561672" y="380144"/>
                  </a:cubicBezTo>
                  <a:cubicBezTo>
                    <a:pt x="1551398" y="369870"/>
                    <a:pt x="1538909" y="361412"/>
                    <a:pt x="1530849" y="349322"/>
                  </a:cubicBezTo>
                  <a:cubicBezTo>
                    <a:pt x="1524000" y="339048"/>
                    <a:pt x="1515823" y="329544"/>
                    <a:pt x="1510301" y="318499"/>
                  </a:cubicBezTo>
                  <a:cubicBezTo>
                    <a:pt x="1505458" y="308813"/>
                    <a:pt x="1506676" y="296225"/>
                    <a:pt x="1500027" y="287677"/>
                  </a:cubicBezTo>
                  <a:cubicBezTo>
                    <a:pt x="1482186" y="264739"/>
                    <a:pt x="1458930" y="246580"/>
                    <a:pt x="1438382" y="226032"/>
                  </a:cubicBezTo>
                  <a:cubicBezTo>
                    <a:pt x="1428108" y="215758"/>
                    <a:pt x="1421807" y="198059"/>
                    <a:pt x="1407559" y="195209"/>
                  </a:cubicBezTo>
                  <a:lnTo>
                    <a:pt x="1356189" y="184935"/>
                  </a:lnTo>
                  <a:cubicBezTo>
                    <a:pt x="1267523" y="140603"/>
                    <a:pt x="1364268" y="182735"/>
                    <a:pt x="1202076" y="154113"/>
                  </a:cubicBezTo>
                  <a:cubicBezTo>
                    <a:pt x="1180746" y="150349"/>
                    <a:pt x="1160979" y="140414"/>
                    <a:pt x="1140431" y="133565"/>
                  </a:cubicBezTo>
                  <a:cubicBezTo>
                    <a:pt x="1130157" y="123291"/>
                    <a:pt x="1121699" y="110802"/>
                    <a:pt x="1109609" y="102742"/>
                  </a:cubicBezTo>
                  <a:cubicBezTo>
                    <a:pt x="1100598" y="96735"/>
                    <a:pt x="1089554" y="93622"/>
                    <a:pt x="1078786" y="92468"/>
                  </a:cubicBezTo>
                  <a:cubicBezTo>
                    <a:pt x="993383" y="83318"/>
                    <a:pt x="907550" y="78769"/>
                    <a:pt x="821932" y="71920"/>
                  </a:cubicBezTo>
                  <a:cubicBezTo>
                    <a:pt x="635490" y="2003"/>
                    <a:pt x="828934" y="68532"/>
                    <a:pt x="678094" y="30823"/>
                  </a:cubicBezTo>
                  <a:cubicBezTo>
                    <a:pt x="515262" y="-9884"/>
                    <a:pt x="716125" y="26889"/>
                    <a:pt x="554804" y="0"/>
                  </a:cubicBezTo>
                  <a:cubicBezTo>
                    <a:pt x="462337" y="3425"/>
                    <a:pt x="369773" y="4841"/>
                    <a:pt x="277402" y="10275"/>
                  </a:cubicBezTo>
                  <a:cubicBezTo>
                    <a:pt x="253227" y="11697"/>
                    <a:pt x="227967" y="11555"/>
                    <a:pt x="205483" y="20549"/>
                  </a:cubicBezTo>
                  <a:cubicBezTo>
                    <a:pt x="191992" y="25945"/>
                    <a:pt x="185822" y="42069"/>
                    <a:pt x="174660" y="51371"/>
                  </a:cubicBezTo>
                  <a:cubicBezTo>
                    <a:pt x="64667" y="143032"/>
                    <a:pt x="281987" y="-66229"/>
                    <a:pt x="82193" y="133565"/>
                  </a:cubicBezTo>
                  <a:cubicBezTo>
                    <a:pt x="71919" y="143839"/>
                    <a:pt x="59431" y="152298"/>
                    <a:pt x="51371" y="164387"/>
                  </a:cubicBezTo>
                  <a:cubicBezTo>
                    <a:pt x="21323" y="209456"/>
                    <a:pt x="38231" y="185331"/>
                    <a:pt x="0" y="236306"/>
                  </a:cubicBezTo>
                  <a:cubicBezTo>
                    <a:pt x="3425" y="273978"/>
                    <a:pt x="2348" y="312334"/>
                    <a:pt x="10274" y="349322"/>
                  </a:cubicBezTo>
                  <a:cubicBezTo>
                    <a:pt x="16378" y="377808"/>
                    <a:pt x="54147" y="395734"/>
                    <a:pt x="71919" y="410967"/>
                  </a:cubicBezTo>
                  <a:cubicBezTo>
                    <a:pt x="82951" y="420423"/>
                    <a:pt x="93439" y="430627"/>
                    <a:pt x="102741" y="441789"/>
                  </a:cubicBezTo>
                  <a:cubicBezTo>
                    <a:pt x="110646" y="451275"/>
                    <a:pt x="113016" y="465762"/>
                    <a:pt x="123290" y="472612"/>
                  </a:cubicBezTo>
                  <a:cubicBezTo>
                    <a:pt x="135039" y="480445"/>
                    <a:pt x="150687" y="479461"/>
                    <a:pt x="164386" y="482886"/>
                  </a:cubicBezTo>
                  <a:cubicBezTo>
                    <a:pt x="171236" y="493160"/>
                    <a:pt x="176731" y="504479"/>
                    <a:pt x="184935" y="513708"/>
                  </a:cubicBezTo>
                  <a:cubicBezTo>
                    <a:pt x="204241" y="535427"/>
                    <a:pt x="231629" y="550434"/>
                    <a:pt x="246580" y="575353"/>
                  </a:cubicBezTo>
                  <a:cubicBezTo>
                    <a:pt x="336114" y="724580"/>
                    <a:pt x="222630" y="539429"/>
                    <a:pt x="308224" y="667821"/>
                  </a:cubicBezTo>
                  <a:cubicBezTo>
                    <a:pt x="319301" y="684437"/>
                    <a:pt x="327970" y="702576"/>
                    <a:pt x="339047" y="719192"/>
                  </a:cubicBezTo>
                  <a:cubicBezTo>
                    <a:pt x="365407" y="758732"/>
                    <a:pt x="368945" y="759364"/>
                    <a:pt x="400692" y="791111"/>
                  </a:cubicBezTo>
                  <a:cubicBezTo>
                    <a:pt x="406809" y="809463"/>
                    <a:pt x="423955" y="862910"/>
                    <a:pt x="431514" y="873304"/>
                  </a:cubicBezTo>
                  <a:cubicBezTo>
                    <a:pt x="477578" y="936643"/>
                    <a:pt x="496986" y="938535"/>
                    <a:pt x="565078" y="965771"/>
                  </a:cubicBezTo>
                  <a:cubicBezTo>
                    <a:pt x="575133" y="969793"/>
                    <a:pt x="585761" y="972242"/>
                    <a:pt x="595901" y="976045"/>
                  </a:cubicBezTo>
                  <a:cubicBezTo>
                    <a:pt x="613170" y="982521"/>
                    <a:pt x="629776" y="990762"/>
                    <a:pt x="647272" y="996594"/>
                  </a:cubicBezTo>
                  <a:cubicBezTo>
                    <a:pt x="660668" y="1001059"/>
                    <a:pt x="674972" y="1002403"/>
                    <a:pt x="688368" y="1006868"/>
                  </a:cubicBezTo>
                  <a:cubicBezTo>
                    <a:pt x="705864" y="1012700"/>
                    <a:pt x="722471" y="1020940"/>
                    <a:pt x="739739" y="1027416"/>
                  </a:cubicBezTo>
                  <a:cubicBezTo>
                    <a:pt x="749880" y="1031219"/>
                    <a:pt x="760288" y="1034265"/>
                    <a:pt x="770562" y="1037690"/>
                  </a:cubicBezTo>
                  <a:lnTo>
                    <a:pt x="1078786" y="1027416"/>
                  </a:lnTo>
                  <a:cubicBezTo>
                    <a:pt x="1113161" y="1025697"/>
                    <a:pt x="1147699" y="1023485"/>
                    <a:pt x="1181528" y="1017142"/>
                  </a:cubicBezTo>
                  <a:cubicBezTo>
                    <a:pt x="1202817" y="1013150"/>
                    <a:pt x="1222393" y="1002706"/>
                    <a:pt x="1243173" y="996594"/>
                  </a:cubicBezTo>
                  <a:cubicBezTo>
                    <a:pt x="1280634" y="985576"/>
                    <a:pt x="1317831" y="973077"/>
                    <a:pt x="1356189" y="965771"/>
                  </a:cubicBezTo>
                  <a:cubicBezTo>
                    <a:pt x="1389999" y="959331"/>
                    <a:pt x="1424683" y="958922"/>
                    <a:pt x="1458930" y="955497"/>
                  </a:cubicBezTo>
                  <a:cubicBezTo>
                    <a:pt x="1469204" y="948648"/>
                    <a:pt x="1478191" y="939285"/>
                    <a:pt x="1489753" y="934949"/>
                  </a:cubicBezTo>
                  <a:cubicBezTo>
                    <a:pt x="1547115" y="913439"/>
                    <a:pt x="1530919" y="940595"/>
                    <a:pt x="1571946" y="904126"/>
                  </a:cubicBezTo>
                  <a:cubicBezTo>
                    <a:pt x="1593665" y="884820"/>
                    <a:pt x="1633591" y="842481"/>
                    <a:pt x="1633591" y="842481"/>
                  </a:cubicBezTo>
                  <a:cubicBezTo>
                    <a:pt x="1643865" y="811659"/>
                    <a:pt x="1661715" y="782391"/>
                    <a:pt x="1664413" y="750014"/>
                  </a:cubicBezTo>
                  <a:cubicBezTo>
                    <a:pt x="1667838" y="708917"/>
                    <a:pt x="1660207" y="665337"/>
                    <a:pt x="1674687" y="626724"/>
                  </a:cubicBezTo>
                  <a:cubicBezTo>
                    <a:pt x="1682387" y="606191"/>
                    <a:pt x="1709555" y="600067"/>
                    <a:pt x="1726058" y="585627"/>
                  </a:cubicBezTo>
                  <a:cubicBezTo>
                    <a:pt x="1736993" y="576059"/>
                    <a:pt x="1746607" y="565079"/>
                    <a:pt x="1756881" y="554805"/>
                  </a:cubicBezTo>
                  <a:cubicBezTo>
                    <a:pt x="1748799" y="530562"/>
                    <a:pt x="1749562" y="517537"/>
                    <a:pt x="1726058" y="503434"/>
                  </a:cubicBezTo>
                  <a:cubicBezTo>
                    <a:pt x="1716772" y="497862"/>
                    <a:pt x="1695236" y="493160"/>
                    <a:pt x="1695236" y="49316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Picture 8" descr="A picture containing meter, baseball, player&#10;&#10;Description automatically generated">
              <a:extLst>
                <a:ext uri="{FF2B5EF4-FFF2-40B4-BE49-F238E27FC236}">
                  <a16:creationId xmlns:a16="http://schemas.microsoft.com/office/drawing/2014/main" id="{E722768B-33C8-453B-9CB3-F5CAB3160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149" y="3497849"/>
              <a:ext cx="2407623" cy="160084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051593D-74C6-4C1F-83A1-A2FA3A91952B}"/>
              </a:ext>
            </a:extLst>
          </p:cNvPr>
          <p:cNvGrpSpPr/>
          <p:nvPr/>
        </p:nvGrpSpPr>
        <p:grpSpPr>
          <a:xfrm>
            <a:off x="5138576" y="4227950"/>
            <a:ext cx="2401270" cy="2555515"/>
            <a:chOff x="4859212" y="4231766"/>
            <a:chExt cx="2401270" cy="255551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82AD89-8F3F-407F-8E08-DF174BC61CD6}"/>
                </a:ext>
              </a:extLst>
            </p:cNvPr>
            <p:cNvSpPr/>
            <p:nvPr/>
          </p:nvSpPr>
          <p:spPr>
            <a:xfrm>
              <a:off x="5564595" y="441766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0DB3704-7242-4026-8304-767BC5F804B1}"/>
                </a:ext>
              </a:extLst>
            </p:cNvPr>
            <p:cNvSpPr/>
            <p:nvPr/>
          </p:nvSpPr>
          <p:spPr>
            <a:xfrm>
              <a:off x="5119761" y="4231766"/>
              <a:ext cx="1126927" cy="603913"/>
            </a:xfrm>
            <a:custGeom>
              <a:avLst/>
              <a:gdLst>
                <a:gd name="connsiteX0" fmla="*/ 695412 w 1126927"/>
                <a:gd name="connsiteY0" fmla="*/ 1187 h 603913"/>
                <a:gd name="connsiteX1" fmla="*/ 407736 w 1126927"/>
                <a:gd name="connsiteY1" fmla="*/ 11461 h 603913"/>
                <a:gd name="connsiteX2" fmla="*/ 387187 w 1126927"/>
                <a:gd name="connsiteY2" fmla="*/ 32009 h 603913"/>
                <a:gd name="connsiteX3" fmla="*/ 346091 w 1126927"/>
                <a:gd name="connsiteY3" fmla="*/ 42283 h 603913"/>
                <a:gd name="connsiteX4" fmla="*/ 294720 w 1126927"/>
                <a:gd name="connsiteY4" fmla="*/ 62832 h 603913"/>
                <a:gd name="connsiteX5" fmla="*/ 171430 w 1126927"/>
                <a:gd name="connsiteY5" fmla="*/ 93654 h 603913"/>
                <a:gd name="connsiteX6" fmla="*/ 37866 w 1126927"/>
                <a:gd name="connsiteY6" fmla="*/ 134751 h 603913"/>
                <a:gd name="connsiteX7" fmla="*/ 7043 w 1126927"/>
                <a:gd name="connsiteY7" fmla="*/ 196396 h 603913"/>
                <a:gd name="connsiteX8" fmla="*/ 48140 w 1126927"/>
                <a:gd name="connsiteY8" fmla="*/ 442976 h 603913"/>
                <a:gd name="connsiteX9" fmla="*/ 78963 w 1126927"/>
                <a:gd name="connsiteY9" fmla="*/ 463524 h 603913"/>
                <a:gd name="connsiteX10" fmla="*/ 140608 w 1126927"/>
                <a:gd name="connsiteY10" fmla="*/ 473798 h 603913"/>
                <a:gd name="connsiteX11" fmla="*/ 171430 w 1126927"/>
                <a:gd name="connsiteY11" fmla="*/ 494346 h 603913"/>
                <a:gd name="connsiteX12" fmla="*/ 202252 w 1126927"/>
                <a:gd name="connsiteY12" fmla="*/ 504621 h 603913"/>
                <a:gd name="connsiteX13" fmla="*/ 335817 w 1126927"/>
                <a:gd name="connsiteY13" fmla="*/ 535443 h 603913"/>
                <a:gd name="connsiteX14" fmla="*/ 428284 w 1126927"/>
                <a:gd name="connsiteY14" fmla="*/ 555991 h 603913"/>
                <a:gd name="connsiteX15" fmla="*/ 479655 w 1126927"/>
                <a:gd name="connsiteY15" fmla="*/ 566265 h 603913"/>
                <a:gd name="connsiteX16" fmla="*/ 757057 w 1126927"/>
                <a:gd name="connsiteY16" fmla="*/ 576540 h 603913"/>
                <a:gd name="connsiteX17" fmla="*/ 880347 w 1126927"/>
                <a:gd name="connsiteY17" fmla="*/ 555991 h 603913"/>
                <a:gd name="connsiteX18" fmla="*/ 952266 w 1126927"/>
                <a:gd name="connsiteY18" fmla="*/ 545717 h 603913"/>
                <a:gd name="connsiteX19" fmla="*/ 983088 w 1126927"/>
                <a:gd name="connsiteY19" fmla="*/ 494346 h 603913"/>
                <a:gd name="connsiteX20" fmla="*/ 1034459 w 1126927"/>
                <a:gd name="connsiteY20" fmla="*/ 391605 h 603913"/>
                <a:gd name="connsiteX21" fmla="*/ 1096104 w 1126927"/>
                <a:gd name="connsiteY21" fmla="*/ 309412 h 603913"/>
                <a:gd name="connsiteX22" fmla="*/ 1126927 w 1126927"/>
                <a:gd name="connsiteY22" fmla="*/ 278589 h 603913"/>
                <a:gd name="connsiteX23" fmla="*/ 1085830 w 1126927"/>
                <a:gd name="connsiteY23" fmla="*/ 186122 h 603913"/>
                <a:gd name="connsiteX24" fmla="*/ 1034459 w 1126927"/>
                <a:gd name="connsiteY24" fmla="*/ 175847 h 603913"/>
                <a:gd name="connsiteX25" fmla="*/ 993363 w 1126927"/>
                <a:gd name="connsiteY25" fmla="*/ 155299 h 603913"/>
                <a:gd name="connsiteX26" fmla="*/ 931718 w 1126927"/>
                <a:gd name="connsiteY26" fmla="*/ 145025 h 603913"/>
                <a:gd name="connsiteX27" fmla="*/ 911169 w 1126927"/>
                <a:gd name="connsiteY27" fmla="*/ 124477 h 603913"/>
                <a:gd name="connsiteX28" fmla="*/ 880347 w 1126927"/>
                <a:gd name="connsiteY28" fmla="*/ 114203 h 603913"/>
                <a:gd name="connsiteX29" fmla="*/ 849524 w 1126927"/>
                <a:gd name="connsiteY29" fmla="*/ 93654 h 603913"/>
                <a:gd name="connsiteX30" fmla="*/ 818702 w 1126927"/>
                <a:gd name="connsiteY30" fmla="*/ 83380 h 603913"/>
                <a:gd name="connsiteX31" fmla="*/ 715960 w 1126927"/>
                <a:gd name="connsiteY31" fmla="*/ 52558 h 603913"/>
                <a:gd name="connsiteX32" fmla="*/ 695412 w 1126927"/>
                <a:gd name="connsiteY32" fmla="*/ 32009 h 603913"/>
                <a:gd name="connsiteX33" fmla="*/ 695412 w 1126927"/>
                <a:gd name="connsiteY33" fmla="*/ 1187 h 60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26927" h="603913">
                  <a:moveTo>
                    <a:pt x="695412" y="1187"/>
                  </a:moveTo>
                  <a:cubicBezTo>
                    <a:pt x="647466" y="-2238"/>
                    <a:pt x="503213" y="1913"/>
                    <a:pt x="407736" y="11461"/>
                  </a:cubicBezTo>
                  <a:cubicBezTo>
                    <a:pt x="398097" y="12425"/>
                    <a:pt x="395851" y="27677"/>
                    <a:pt x="387187" y="32009"/>
                  </a:cubicBezTo>
                  <a:cubicBezTo>
                    <a:pt x="374557" y="38324"/>
                    <a:pt x="359487" y="37818"/>
                    <a:pt x="346091" y="42283"/>
                  </a:cubicBezTo>
                  <a:cubicBezTo>
                    <a:pt x="328595" y="48115"/>
                    <a:pt x="312413" y="57628"/>
                    <a:pt x="294720" y="62832"/>
                  </a:cubicBezTo>
                  <a:cubicBezTo>
                    <a:pt x="254080" y="74785"/>
                    <a:pt x="171430" y="93654"/>
                    <a:pt x="171430" y="93654"/>
                  </a:cubicBezTo>
                  <a:cubicBezTo>
                    <a:pt x="98955" y="166131"/>
                    <a:pt x="196083" y="82013"/>
                    <a:pt x="37866" y="134751"/>
                  </a:cubicBezTo>
                  <a:cubicBezTo>
                    <a:pt x="22929" y="139730"/>
                    <a:pt x="11032" y="184429"/>
                    <a:pt x="7043" y="196396"/>
                  </a:cubicBezTo>
                  <a:cubicBezTo>
                    <a:pt x="14661" y="356362"/>
                    <a:pt x="-32918" y="375428"/>
                    <a:pt x="48140" y="442976"/>
                  </a:cubicBezTo>
                  <a:cubicBezTo>
                    <a:pt x="57626" y="450881"/>
                    <a:pt x="67249" y="459619"/>
                    <a:pt x="78963" y="463524"/>
                  </a:cubicBezTo>
                  <a:cubicBezTo>
                    <a:pt x="98726" y="470111"/>
                    <a:pt x="120060" y="470373"/>
                    <a:pt x="140608" y="473798"/>
                  </a:cubicBezTo>
                  <a:cubicBezTo>
                    <a:pt x="150882" y="480647"/>
                    <a:pt x="160386" y="488824"/>
                    <a:pt x="171430" y="494346"/>
                  </a:cubicBezTo>
                  <a:cubicBezTo>
                    <a:pt x="181116" y="499189"/>
                    <a:pt x="191879" y="501509"/>
                    <a:pt x="202252" y="504621"/>
                  </a:cubicBezTo>
                  <a:cubicBezTo>
                    <a:pt x="315459" y="538584"/>
                    <a:pt x="231818" y="514643"/>
                    <a:pt x="335817" y="535443"/>
                  </a:cubicBezTo>
                  <a:cubicBezTo>
                    <a:pt x="366778" y="541635"/>
                    <a:pt x="397411" y="549375"/>
                    <a:pt x="428284" y="555991"/>
                  </a:cubicBezTo>
                  <a:cubicBezTo>
                    <a:pt x="445359" y="559650"/>
                    <a:pt x="462531" y="562840"/>
                    <a:pt x="479655" y="566265"/>
                  </a:cubicBezTo>
                  <a:cubicBezTo>
                    <a:pt x="576765" y="631008"/>
                    <a:pt x="512524" y="596918"/>
                    <a:pt x="757057" y="576540"/>
                  </a:cubicBezTo>
                  <a:cubicBezTo>
                    <a:pt x="798577" y="573080"/>
                    <a:pt x="839193" y="562489"/>
                    <a:pt x="880347" y="555991"/>
                  </a:cubicBezTo>
                  <a:cubicBezTo>
                    <a:pt x="904267" y="552214"/>
                    <a:pt x="928293" y="549142"/>
                    <a:pt x="952266" y="545717"/>
                  </a:cubicBezTo>
                  <a:cubicBezTo>
                    <a:pt x="962540" y="528593"/>
                    <a:pt x="975407" y="512779"/>
                    <a:pt x="983088" y="494346"/>
                  </a:cubicBezTo>
                  <a:cubicBezTo>
                    <a:pt x="1026909" y="389176"/>
                    <a:pt x="974771" y="451293"/>
                    <a:pt x="1034459" y="391605"/>
                  </a:cubicBezTo>
                  <a:cubicBezTo>
                    <a:pt x="1052391" y="337808"/>
                    <a:pt x="1037075" y="368441"/>
                    <a:pt x="1096104" y="309412"/>
                  </a:cubicBezTo>
                  <a:lnTo>
                    <a:pt x="1126927" y="278589"/>
                  </a:lnTo>
                  <a:cubicBezTo>
                    <a:pt x="1120201" y="238236"/>
                    <a:pt x="1127241" y="206828"/>
                    <a:pt x="1085830" y="186122"/>
                  </a:cubicBezTo>
                  <a:cubicBezTo>
                    <a:pt x="1070211" y="178312"/>
                    <a:pt x="1051583" y="179272"/>
                    <a:pt x="1034459" y="175847"/>
                  </a:cubicBezTo>
                  <a:cubicBezTo>
                    <a:pt x="1020760" y="168998"/>
                    <a:pt x="1008033" y="159700"/>
                    <a:pt x="993363" y="155299"/>
                  </a:cubicBezTo>
                  <a:cubicBezTo>
                    <a:pt x="973410" y="149313"/>
                    <a:pt x="951223" y="152339"/>
                    <a:pt x="931718" y="145025"/>
                  </a:cubicBezTo>
                  <a:cubicBezTo>
                    <a:pt x="922648" y="141624"/>
                    <a:pt x="919475" y="129461"/>
                    <a:pt x="911169" y="124477"/>
                  </a:cubicBezTo>
                  <a:cubicBezTo>
                    <a:pt x="901883" y="118905"/>
                    <a:pt x="890621" y="117628"/>
                    <a:pt x="880347" y="114203"/>
                  </a:cubicBezTo>
                  <a:cubicBezTo>
                    <a:pt x="870073" y="107353"/>
                    <a:pt x="860569" y="99176"/>
                    <a:pt x="849524" y="93654"/>
                  </a:cubicBezTo>
                  <a:cubicBezTo>
                    <a:pt x="839838" y="88811"/>
                    <a:pt x="829075" y="86492"/>
                    <a:pt x="818702" y="83380"/>
                  </a:cubicBezTo>
                  <a:cubicBezTo>
                    <a:pt x="701073" y="48092"/>
                    <a:pt x="785768" y="75827"/>
                    <a:pt x="715960" y="52558"/>
                  </a:cubicBezTo>
                  <a:cubicBezTo>
                    <a:pt x="709111" y="45708"/>
                    <a:pt x="703718" y="36993"/>
                    <a:pt x="695412" y="32009"/>
                  </a:cubicBezTo>
                  <a:cubicBezTo>
                    <a:pt x="676484" y="20652"/>
                    <a:pt x="743358" y="4612"/>
                    <a:pt x="695412" y="1187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EF54BA5-EDAA-4EC6-9EBF-F2BD0CB277A4}"/>
                </a:ext>
              </a:extLst>
            </p:cNvPr>
            <p:cNvSpPr/>
            <p:nvPr/>
          </p:nvSpPr>
          <p:spPr>
            <a:xfrm>
              <a:off x="6145399" y="479974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06112AA-4643-4842-BAF6-C050DC0C1055}"/>
                </a:ext>
              </a:extLst>
            </p:cNvPr>
            <p:cNvSpPr/>
            <p:nvPr/>
          </p:nvSpPr>
          <p:spPr>
            <a:xfrm>
              <a:off x="6246542" y="526669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CCEF038-D849-4FB0-B666-9E7497FB9A71}"/>
                </a:ext>
              </a:extLst>
            </p:cNvPr>
            <p:cNvSpPr/>
            <p:nvPr/>
          </p:nvSpPr>
          <p:spPr>
            <a:xfrm>
              <a:off x="5598063" y="5836422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4E94FBC-E5E8-4D3A-A614-5748DB8869A0}"/>
                </a:ext>
              </a:extLst>
            </p:cNvPr>
            <p:cNvSpPr/>
            <p:nvPr/>
          </p:nvSpPr>
          <p:spPr>
            <a:xfrm>
              <a:off x="4883278" y="4806858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49012A4-8140-495C-BEE8-F4515F26B45C}"/>
                </a:ext>
              </a:extLst>
            </p:cNvPr>
            <p:cNvSpPr/>
            <p:nvPr/>
          </p:nvSpPr>
          <p:spPr>
            <a:xfrm>
              <a:off x="4869486" y="552211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D224513-9DB9-46B7-BB1D-BE3C7B33125E}"/>
                </a:ext>
              </a:extLst>
            </p:cNvPr>
            <p:cNvSpPr/>
            <p:nvPr/>
          </p:nvSpPr>
          <p:spPr>
            <a:xfrm>
              <a:off x="6104769" y="5548045"/>
              <a:ext cx="1088267" cy="1065069"/>
            </a:xfrm>
            <a:custGeom>
              <a:avLst/>
              <a:gdLst>
                <a:gd name="connsiteX0" fmla="*/ 563159 w 1088267"/>
                <a:gd name="connsiteY0" fmla="*/ 0 h 1065069"/>
                <a:gd name="connsiteX1" fmla="*/ 347402 w 1088267"/>
                <a:gd name="connsiteY1" fmla="*/ 51371 h 1065069"/>
                <a:gd name="connsiteX2" fmla="*/ 254934 w 1088267"/>
                <a:gd name="connsiteY2" fmla="*/ 82193 h 1065069"/>
                <a:gd name="connsiteX3" fmla="*/ 234386 w 1088267"/>
                <a:gd name="connsiteY3" fmla="*/ 113016 h 1065069"/>
                <a:gd name="connsiteX4" fmla="*/ 203564 w 1088267"/>
                <a:gd name="connsiteY4" fmla="*/ 143838 h 1065069"/>
                <a:gd name="connsiteX5" fmla="*/ 193289 w 1088267"/>
                <a:gd name="connsiteY5" fmla="*/ 174661 h 1065069"/>
                <a:gd name="connsiteX6" fmla="*/ 172741 w 1088267"/>
                <a:gd name="connsiteY6" fmla="*/ 205483 h 1065069"/>
                <a:gd name="connsiteX7" fmla="*/ 100822 w 1088267"/>
                <a:gd name="connsiteY7" fmla="*/ 297951 h 1065069"/>
                <a:gd name="connsiteX8" fmla="*/ 18629 w 1088267"/>
                <a:gd name="connsiteY8" fmla="*/ 390418 h 1065069"/>
                <a:gd name="connsiteX9" fmla="*/ 18629 w 1088267"/>
                <a:gd name="connsiteY9" fmla="*/ 636998 h 1065069"/>
                <a:gd name="connsiteX10" fmla="*/ 28903 w 1088267"/>
                <a:gd name="connsiteY10" fmla="*/ 688368 h 1065069"/>
                <a:gd name="connsiteX11" fmla="*/ 121370 w 1088267"/>
                <a:gd name="connsiteY11" fmla="*/ 760288 h 1065069"/>
                <a:gd name="connsiteX12" fmla="*/ 183015 w 1088267"/>
                <a:gd name="connsiteY12" fmla="*/ 811658 h 1065069"/>
                <a:gd name="connsiteX13" fmla="*/ 213838 w 1088267"/>
                <a:gd name="connsiteY13" fmla="*/ 821933 h 1065069"/>
                <a:gd name="connsiteX14" fmla="*/ 265209 w 1088267"/>
                <a:gd name="connsiteY14" fmla="*/ 842481 h 1065069"/>
                <a:gd name="connsiteX15" fmla="*/ 296031 w 1088267"/>
                <a:gd name="connsiteY15" fmla="*/ 873303 h 1065069"/>
                <a:gd name="connsiteX16" fmla="*/ 326853 w 1088267"/>
                <a:gd name="connsiteY16" fmla="*/ 883577 h 1065069"/>
                <a:gd name="connsiteX17" fmla="*/ 367950 w 1088267"/>
                <a:gd name="connsiteY17" fmla="*/ 904126 h 1065069"/>
                <a:gd name="connsiteX18" fmla="*/ 522062 w 1088267"/>
                <a:gd name="connsiteY18" fmla="*/ 934948 h 1065069"/>
                <a:gd name="connsiteX19" fmla="*/ 665901 w 1088267"/>
                <a:gd name="connsiteY19" fmla="*/ 976045 h 1065069"/>
                <a:gd name="connsiteX20" fmla="*/ 696723 w 1088267"/>
                <a:gd name="connsiteY20" fmla="*/ 996593 h 1065069"/>
                <a:gd name="connsiteX21" fmla="*/ 789191 w 1088267"/>
                <a:gd name="connsiteY21" fmla="*/ 1006867 h 1065069"/>
                <a:gd name="connsiteX22" fmla="*/ 820013 w 1088267"/>
                <a:gd name="connsiteY22" fmla="*/ 1027416 h 1065069"/>
                <a:gd name="connsiteX23" fmla="*/ 850835 w 1088267"/>
                <a:gd name="connsiteY23" fmla="*/ 1037690 h 1065069"/>
                <a:gd name="connsiteX24" fmla="*/ 922755 w 1088267"/>
                <a:gd name="connsiteY24" fmla="*/ 1058238 h 1065069"/>
                <a:gd name="connsiteX25" fmla="*/ 1076867 w 1088267"/>
                <a:gd name="connsiteY25" fmla="*/ 1047964 h 1065069"/>
                <a:gd name="connsiteX26" fmla="*/ 1066593 w 1088267"/>
                <a:gd name="connsiteY26" fmla="*/ 934948 h 1065069"/>
                <a:gd name="connsiteX27" fmla="*/ 1056319 w 1088267"/>
                <a:gd name="connsiteY27" fmla="*/ 893852 h 1065069"/>
                <a:gd name="connsiteX28" fmla="*/ 1004948 w 1088267"/>
                <a:gd name="connsiteY28" fmla="*/ 832207 h 1065069"/>
                <a:gd name="connsiteX29" fmla="*/ 994674 w 1088267"/>
                <a:gd name="connsiteY29" fmla="*/ 801384 h 1065069"/>
                <a:gd name="connsiteX30" fmla="*/ 943303 w 1088267"/>
                <a:gd name="connsiteY30" fmla="*/ 750013 h 1065069"/>
                <a:gd name="connsiteX31" fmla="*/ 933029 w 1088267"/>
                <a:gd name="connsiteY31" fmla="*/ 708917 h 1065069"/>
                <a:gd name="connsiteX32" fmla="*/ 902206 w 1088267"/>
                <a:gd name="connsiteY32" fmla="*/ 678094 h 1065069"/>
                <a:gd name="connsiteX33" fmla="*/ 881658 w 1088267"/>
                <a:gd name="connsiteY33" fmla="*/ 565079 h 1065069"/>
                <a:gd name="connsiteX34" fmla="*/ 850835 w 1088267"/>
                <a:gd name="connsiteY34" fmla="*/ 400692 h 1065069"/>
                <a:gd name="connsiteX35" fmla="*/ 820013 w 1088267"/>
                <a:gd name="connsiteY35" fmla="*/ 380144 h 1065069"/>
                <a:gd name="connsiteX36" fmla="*/ 789191 w 1088267"/>
                <a:gd name="connsiteY36" fmla="*/ 339047 h 1065069"/>
                <a:gd name="connsiteX37" fmla="*/ 778916 w 1088267"/>
                <a:gd name="connsiteY37" fmla="*/ 308225 h 1065069"/>
                <a:gd name="connsiteX38" fmla="*/ 727546 w 1088267"/>
                <a:gd name="connsiteY38" fmla="*/ 256854 h 1065069"/>
                <a:gd name="connsiteX39" fmla="*/ 696723 w 1088267"/>
                <a:gd name="connsiteY39" fmla="*/ 226031 h 1065069"/>
                <a:gd name="connsiteX40" fmla="*/ 665901 w 1088267"/>
                <a:gd name="connsiteY40" fmla="*/ 195209 h 1065069"/>
                <a:gd name="connsiteX41" fmla="*/ 624804 w 1088267"/>
                <a:gd name="connsiteY41" fmla="*/ 133564 h 1065069"/>
                <a:gd name="connsiteX42" fmla="*/ 573433 w 1088267"/>
                <a:gd name="connsiteY42" fmla="*/ 123290 h 1065069"/>
                <a:gd name="connsiteX43" fmla="*/ 501514 w 1088267"/>
                <a:gd name="connsiteY43" fmla="*/ 30822 h 1065069"/>
                <a:gd name="connsiteX44" fmla="*/ 501514 w 1088267"/>
                <a:gd name="connsiteY44" fmla="*/ 0 h 106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88267" h="1065069">
                  <a:moveTo>
                    <a:pt x="563159" y="0"/>
                  </a:moveTo>
                  <a:cubicBezTo>
                    <a:pt x="515375" y="10618"/>
                    <a:pt x="385893" y="38541"/>
                    <a:pt x="347402" y="51371"/>
                  </a:cubicBezTo>
                  <a:lnTo>
                    <a:pt x="254934" y="82193"/>
                  </a:lnTo>
                  <a:cubicBezTo>
                    <a:pt x="248085" y="92467"/>
                    <a:pt x="242291" y="103530"/>
                    <a:pt x="234386" y="113016"/>
                  </a:cubicBezTo>
                  <a:cubicBezTo>
                    <a:pt x="225084" y="124178"/>
                    <a:pt x="211624" y="131749"/>
                    <a:pt x="203564" y="143838"/>
                  </a:cubicBezTo>
                  <a:cubicBezTo>
                    <a:pt x="197556" y="152849"/>
                    <a:pt x="198132" y="164974"/>
                    <a:pt x="193289" y="174661"/>
                  </a:cubicBezTo>
                  <a:cubicBezTo>
                    <a:pt x="187767" y="185705"/>
                    <a:pt x="179590" y="195209"/>
                    <a:pt x="172741" y="205483"/>
                  </a:cubicBezTo>
                  <a:cubicBezTo>
                    <a:pt x="153278" y="263874"/>
                    <a:pt x="170125" y="228649"/>
                    <a:pt x="100822" y="297951"/>
                  </a:cubicBezTo>
                  <a:cubicBezTo>
                    <a:pt x="37341" y="361432"/>
                    <a:pt x="63982" y="329946"/>
                    <a:pt x="18629" y="390418"/>
                  </a:cubicBezTo>
                  <a:cubicBezTo>
                    <a:pt x="-13602" y="487112"/>
                    <a:pt x="2445" y="426606"/>
                    <a:pt x="18629" y="636998"/>
                  </a:cubicBezTo>
                  <a:cubicBezTo>
                    <a:pt x="19968" y="654409"/>
                    <a:pt x="19528" y="673636"/>
                    <a:pt x="28903" y="688368"/>
                  </a:cubicBezTo>
                  <a:cubicBezTo>
                    <a:pt x="66219" y="747008"/>
                    <a:pt x="74900" y="744797"/>
                    <a:pt x="121370" y="760288"/>
                  </a:cubicBezTo>
                  <a:cubicBezTo>
                    <a:pt x="144092" y="783010"/>
                    <a:pt x="154408" y="797354"/>
                    <a:pt x="183015" y="811658"/>
                  </a:cubicBezTo>
                  <a:cubicBezTo>
                    <a:pt x="192702" y="816501"/>
                    <a:pt x="203697" y="818130"/>
                    <a:pt x="213838" y="821933"/>
                  </a:cubicBezTo>
                  <a:cubicBezTo>
                    <a:pt x="231106" y="828409"/>
                    <a:pt x="248085" y="835632"/>
                    <a:pt x="265209" y="842481"/>
                  </a:cubicBezTo>
                  <a:cubicBezTo>
                    <a:pt x="275483" y="852755"/>
                    <a:pt x="283942" y="865243"/>
                    <a:pt x="296031" y="873303"/>
                  </a:cubicBezTo>
                  <a:cubicBezTo>
                    <a:pt x="305042" y="879310"/>
                    <a:pt x="316899" y="879311"/>
                    <a:pt x="326853" y="883577"/>
                  </a:cubicBezTo>
                  <a:cubicBezTo>
                    <a:pt x="340931" y="889610"/>
                    <a:pt x="353872" y="898093"/>
                    <a:pt x="367950" y="904126"/>
                  </a:cubicBezTo>
                  <a:cubicBezTo>
                    <a:pt x="412714" y="923311"/>
                    <a:pt x="486513" y="929023"/>
                    <a:pt x="522062" y="934948"/>
                  </a:cubicBezTo>
                  <a:cubicBezTo>
                    <a:pt x="628724" y="998946"/>
                    <a:pt x="509018" y="936825"/>
                    <a:pt x="665901" y="976045"/>
                  </a:cubicBezTo>
                  <a:cubicBezTo>
                    <a:pt x="677880" y="979040"/>
                    <a:pt x="684744" y="993598"/>
                    <a:pt x="696723" y="996593"/>
                  </a:cubicBezTo>
                  <a:cubicBezTo>
                    <a:pt x="726809" y="1004114"/>
                    <a:pt x="758368" y="1003442"/>
                    <a:pt x="789191" y="1006867"/>
                  </a:cubicBezTo>
                  <a:cubicBezTo>
                    <a:pt x="799465" y="1013717"/>
                    <a:pt x="808969" y="1021894"/>
                    <a:pt x="820013" y="1027416"/>
                  </a:cubicBezTo>
                  <a:cubicBezTo>
                    <a:pt x="829699" y="1032259"/>
                    <a:pt x="840462" y="1034578"/>
                    <a:pt x="850835" y="1037690"/>
                  </a:cubicBezTo>
                  <a:cubicBezTo>
                    <a:pt x="874716" y="1044854"/>
                    <a:pt x="898782" y="1051389"/>
                    <a:pt x="922755" y="1058238"/>
                  </a:cubicBezTo>
                  <a:cubicBezTo>
                    <a:pt x="974126" y="1054813"/>
                    <a:pt x="1037777" y="1081470"/>
                    <a:pt x="1076867" y="1047964"/>
                  </a:cubicBezTo>
                  <a:cubicBezTo>
                    <a:pt x="1105588" y="1023346"/>
                    <a:pt x="1071592" y="972444"/>
                    <a:pt x="1066593" y="934948"/>
                  </a:cubicBezTo>
                  <a:cubicBezTo>
                    <a:pt x="1064727" y="920952"/>
                    <a:pt x="1061881" y="906831"/>
                    <a:pt x="1056319" y="893852"/>
                  </a:cubicBezTo>
                  <a:cubicBezTo>
                    <a:pt x="1045591" y="868820"/>
                    <a:pt x="1023462" y="850721"/>
                    <a:pt x="1004948" y="832207"/>
                  </a:cubicBezTo>
                  <a:cubicBezTo>
                    <a:pt x="1001523" y="821933"/>
                    <a:pt x="1001172" y="810048"/>
                    <a:pt x="994674" y="801384"/>
                  </a:cubicBezTo>
                  <a:cubicBezTo>
                    <a:pt x="980144" y="782011"/>
                    <a:pt x="943303" y="750013"/>
                    <a:pt x="943303" y="750013"/>
                  </a:cubicBezTo>
                  <a:cubicBezTo>
                    <a:pt x="939878" y="736314"/>
                    <a:pt x="940035" y="721177"/>
                    <a:pt x="933029" y="708917"/>
                  </a:cubicBezTo>
                  <a:cubicBezTo>
                    <a:pt x="925820" y="696301"/>
                    <a:pt x="907093" y="691778"/>
                    <a:pt x="902206" y="678094"/>
                  </a:cubicBezTo>
                  <a:cubicBezTo>
                    <a:pt x="889328" y="642035"/>
                    <a:pt x="888507" y="602751"/>
                    <a:pt x="881658" y="565079"/>
                  </a:cubicBezTo>
                  <a:cubicBezTo>
                    <a:pt x="877888" y="519843"/>
                    <a:pt x="886939" y="444017"/>
                    <a:pt x="850835" y="400692"/>
                  </a:cubicBezTo>
                  <a:cubicBezTo>
                    <a:pt x="842930" y="391206"/>
                    <a:pt x="830287" y="386993"/>
                    <a:pt x="820013" y="380144"/>
                  </a:cubicBezTo>
                  <a:cubicBezTo>
                    <a:pt x="809739" y="366445"/>
                    <a:pt x="797687" y="353914"/>
                    <a:pt x="789191" y="339047"/>
                  </a:cubicBezTo>
                  <a:cubicBezTo>
                    <a:pt x="783818" y="329644"/>
                    <a:pt x="785414" y="316889"/>
                    <a:pt x="778916" y="308225"/>
                  </a:cubicBezTo>
                  <a:cubicBezTo>
                    <a:pt x="764386" y="288852"/>
                    <a:pt x="744669" y="273978"/>
                    <a:pt x="727546" y="256854"/>
                  </a:cubicBezTo>
                  <a:lnTo>
                    <a:pt x="696723" y="226031"/>
                  </a:lnTo>
                  <a:lnTo>
                    <a:pt x="665901" y="195209"/>
                  </a:lnTo>
                  <a:cubicBezTo>
                    <a:pt x="656768" y="167810"/>
                    <a:pt x="655590" y="148956"/>
                    <a:pt x="624804" y="133564"/>
                  </a:cubicBezTo>
                  <a:cubicBezTo>
                    <a:pt x="609185" y="125755"/>
                    <a:pt x="590557" y="126715"/>
                    <a:pt x="573433" y="123290"/>
                  </a:cubicBezTo>
                  <a:cubicBezTo>
                    <a:pt x="535464" y="85321"/>
                    <a:pt x="509300" y="77536"/>
                    <a:pt x="501514" y="30822"/>
                  </a:cubicBezTo>
                  <a:cubicBezTo>
                    <a:pt x="499825" y="20688"/>
                    <a:pt x="501514" y="10274"/>
                    <a:pt x="50151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2E87A1E4-853F-43AF-9E3D-57C162447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212" y="4386011"/>
              <a:ext cx="2401270" cy="240127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F1263A4-B4A0-459B-B61C-90E66A9F5D8F}"/>
              </a:ext>
            </a:extLst>
          </p:cNvPr>
          <p:cNvGrpSpPr/>
          <p:nvPr/>
        </p:nvGrpSpPr>
        <p:grpSpPr>
          <a:xfrm>
            <a:off x="8506953" y="4508505"/>
            <a:ext cx="3367391" cy="2236104"/>
            <a:chOff x="8506953" y="4508505"/>
            <a:chExt cx="3367391" cy="223610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B60C3B-6066-494E-8459-5586D3418FB4}"/>
                </a:ext>
              </a:extLst>
            </p:cNvPr>
            <p:cNvSpPr/>
            <p:nvPr/>
          </p:nvSpPr>
          <p:spPr>
            <a:xfrm>
              <a:off x="11069226" y="546070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CC1B634-D9D8-4CB3-8945-CCA2249E2417}"/>
                </a:ext>
              </a:extLst>
            </p:cNvPr>
            <p:cNvSpPr/>
            <p:nvPr/>
          </p:nvSpPr>
          <p:spPr>
            <a:xfrm>
              <a:off x="11160095" y="501039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BAB8DAE-DC58-4FB0-9747-156E57445BDD}"/>
                </a:ext>
              </a:extLst>
            </p:cNvPr>
            <p:cNvSpPr/>
            <p:nvPr/>
          </p:nvSpPr>
          <p:spPr>
            <a:xfrm>
              <a:off x="10660003" y="4757647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ACB3334-1E9D-4977-81D6-8F35F0CDE0AE}"/>
                </a:ext>
              </a:extLst>
            </p:cNvPr>
            <p:cNvSpPr/>
            <p:nvPr/>
          </p:nvSpPr>
          <p:spPr>
            <a:xfrm>
              <a:off x="9910674" y="491243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1B500F9-205C-4516-895A-477A592112E6}"/>
                </a:ext>
              </a:extLst>
            </p:cNvPr>
            <p:cNvSpPr/>
            <p:nvPr/>
          </p:nvSpPr>
          <p:spPr>
            <a:xfrm>
              <a:off x="10524695" y="601674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F026568-AF07-4354-96B1-9CD15D818412}"/>
                </a:ext>
              </a:extLst>
            </p:cNvPr>
            <p:cNvSpPr/>
            <p:nvPr/>
          </p:nvSpPr>
          <p:spPr>
            <a:xfrm>
              <a:off x="9925623" y="5505708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941AC0-33A3-45DD-9719-136D9253ED53}"/>
                </a:ext>
              </a:extLst>
            </p:cNvPr>
            <p:cNvSpPr/>
            <p:nvPr/>
          </p:nvSpPr>
          <p:spPr>
            <a:xfrm>
              <a:off x="9727527" y="557865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8B50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EC9FFD5-8E75-41D7-9787-E3BBD998B83D}"/>
                </a:ext>
              </a:extLst>
            </p:cNvPr>
            <p:cNvSpPr/>
            <p:nvPr/>
          </p:nvSpPr>
          <p:spPr>
            <a:xfrm>
              <a:off x="9350050" y="5828598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8B50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BB31D9F-8889-4FAD-B042-50EF491D3477}"/>
                </a:ext>
              </a:extLst>
            </p:cNvPr>
            <p:cNvSpPr/>
            <p:nvPr/>
          </p:nvSpPr>
          <p:spPr>
            <a:xfrm>
              <a:off x="8764857" y="5607462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18B50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577F948-1E8F-4432-94B8-6AF04E0CC16C}"/>
                </a:ext>
              </a:extLst>
            </p:cNvPr>
            <p:cNvSpPr/>
            <p:nvPr/>
          </p:nvSpPr>
          <p:spPr>
            <a:xfrm>
              <a:off x="8506953" y="4977700"/>
              <a:ext cx="1743456" cy="1397444"/>
            </a:xfrm>
            <a:custGeom>
              <a:avLst/>
              <a:gdLst>
                <a:gd name="connsiteX0" fmla="*/ 856117 w 1743456"/>
                <a:gd name="connsiteY0" fmla="*/ 20707 h 1397444"/>
                <a:gd name="connsiteX1" fmla="*/ 804746 w 1743456"/>
                <a:gd name="connsiteY1" fmla="*/ 159 h 1397444"/>
                <a:gd name="connsiteX2" fmla="*/ 732827 w 1743456"/>
                <a:gd name="connsiteY2" fmla="*/ 41255 h 1397444"/>
                <a:gd name="connsiteX3" fmla="*/ 702004 w 1743456"/>
                <a:gd name="connsiteY3" fmla="*/ 61804 h 1397444"/>
                <a:gd name="connsiteX4" fmla="*/ 619811 w 1743456"/>
                <a:gd name="connsiteY4" fmla="*/ 123449 h 1397444"/>
                <a:gd name="connsiteX5" fmla="*/ 588988 w 1743456"/>
                <a:gd name="connsiteY5" fmla="*/ 133723 h 1397444"/>
                <a:gd name="connsiteX6" fmla="*/ 496521 w 1743456"/>
                <a:gd name="connsiteY6" fmla="*/ 226190 h 1397444"/>
                <a:gd name="connsiteX7" fmla="*/ 465699 w 1743456"/>
                <a:gd name="connsiteY7" fmla="*/ 257013 h 1397444"/>
                <a:gd name="connsiteX8" fmla="*/ 455424 w 1743456"/>
                <a:gd name="connsiteY8" fmla="*/ 308383 h 1397444"/>
                <a:gd name="connsiteX9" fmla="*/ 424602 w 1743456"/>
                <a:gd name="connsiteY9" fmla="*/ 339206 h 1397444"/>
                <a:gd name="connsiteX10" fmla="*/ 393779 w 1743456"/>
                <a:gd name="connsiteY10" fmla="*/ 380302 h 1397444"/>
                <a:gd name="connsiteX11" fmla="*/ 373231 w 1743456"/>
                <a:gd name="connsiteY11" fmla="*/ 431673 h 1397444"/>
                <a:gd name="connsiteX12" fmla="*/ 342409 w 1743456"/>
                <a:gd name="connsiteY12" fmla="*/ 462496 h 1397444"/>
                <a:gd name="connsiteX13" fmla="*/ 270490 w 1743456"/>
                <a:gd name="connsiteY13" fmla="*/ 534415 h 1397444"/>
                <a:gd name="connsiteX14" fmla="*/ 219119 w 1743456"/>
                <a:gd name="connsiteY14" fmla="*/ 585786 h 1397444"/>
                <a:gd name="connsiteX15" fmla="*/ 178022 w 1743456"/>
                <a:gd name="connsiteY15" fmla="*/ 626882 h 1397444"/>
                <a:gd name="connsiteX16" fmla="*/ 147200 w 1743456"/>
                <a:gd name="connsiteY16" fmla="*/ 647431 h 1397444"/>
                <a:gd name="connsiteX17" fmla="*/ 85555 w 1743456"/>
                <a:gd name="connsiteY17" fmla="*/ 709076 h 1397444"/>
                <a:gd name="connsiteX18" fmla="*/ 34184 w 1743456"/>
                <a:gd name="connsiteY18" fmla="*/ 770720 h 1397444"/>
                <a:gd name="connsiteX19" fmla="*/ 23910 w 1743456"/>
                <a:gd name="connsiteY19" fmla="*/ 842640 h 1397444"/>
                <a:gd name="connsiteX20" fmla="*/ 3362 w 1743456"/>
                <a:gd name="connsiteY20" fmla="*/ 935107 h 1397444"/>
                <a:gd name="connsiteX21" fmla="*/ 13636 w 1743456"/>
                <a:gd name="connsiteY21" fmla="*/ 1263880 h 1397444"/>
                <a:gd name="connsiteX22" fmla="*/ 106103 w 1743456"/>
                <a:gd name="connsiteY22" fmla="*/ 1335799 h 1397444"/>
                <a:gd name="connsiteX23" fmla="*/ 136926 w 1743456"/>
                <a:gd name="connsiteY23" fmla="*/ 1356347 h 1397444"/>
                <a:gd name="connsiteX24" fmla="*/ 188296 w 1743456"/>
                <a:gd name="connsiteY24" fmla="*/ 1366622 h 1397444"/>
                <a:gd name="connsiteX25" fmla="*/ 280764 w 1743456"/>
                <a:gd name="connsiteY25" fmla="*/ 1397444 h 1397444"/>
                <a:gd name="connsiteX26" fmla="*/ 599263 w 1743456"/>
                <a:gd name="connsiteY26" fmla="*/ 1387170 h 1397444"/>
                <a:gd name="connsiteX27" fmla="*/ 722553 w 1743456"/>
                <a:gd name="connsiteY27" fmla="*/ 1376896 h 1397444"/>
                <a:gd name="connsiteX28" fmla="*/ 773923 w 1743456"/>
                <a:gd name="connsiteY28" fmla="*/ 1356347 h 1397444"/>
                <a:gd name="connsiteX29" fmla="*/ 845842 w 1743456"/>
                <a:gd name="connsiteY29" fmla="*/ 1346073 h 1397444"/>
                <a:gd name="connsiteX30" fmla="*/ 989681 w 1743456"/>
                <a:gd name="connsiteY30" fmla="*/ 1294702 h 1397444"/>
                <a:gd name="connsiteX31" fmla="*/ 1575308 w 1743456"/>
                <a:gd name="connsiteY31" fmla="*/ 1284428 h 1397444"/>
                <a:gd name="connsiteX32" fmla="*/ 1606130 w 1743456"/>
                <a:gd name="connsiteY32" fmla="*/ 1263880 h 1397444"/>
                <a:gd name="connsiteX33" fmla="*/ 1636953 w 1743456"/>
                <a:gd name="connsiteY33" fmla="*/ 1253606 h 1397444"/>
                <a:gd name="connsiteX34" fmla="*/ 1667775 w 1743456"/>
                <a:gd name="connsiteY34" fmla="*/ 1222783 h 1397444"/>
                <a:gd name="connsiteX35" fmla="*/ 1729420 w 1743456"/>
                <a:gd name="connsiteY35" fmla="*/ 1191961 h 1397444"/>
                <a:gd name="connsiteX36" fmla="*/ 1729420 w 1743456"/>
                <a:gd name="connsiteY36" fmla="*/ 1078945 h 1397444"/>
                <a:gd name="connsiteX37" fmla="*/ 1698597 w 1743456"/>
                <a:gd name="connsiteY37" fmla="*/ 1048123 h 1397444"/>
                <a:gd name="connsiteX38" fmla="*/ 1688323 w 1743456"/>
                <a:gd name="connsiteY38" fmla="*/ 1017300 h 1397444"/>
                <a:gd name="connsiteX39" fmla="*/ 1657501 w 1743456"/>
                <a:gd name="connsiteY39" fmla="*/ 1007026 h 1397444"/>
                <a:gd name="connsiteX40" fmla="*/ 1595856 w 1743456"/>
                <a:gd name="connsiteY40" fmla="*/ 976204 h 1397444"/>
                <a:gd name="connsiteX41" fmla="*/ 1503388 w 1743456"/>
                <a:gd name="connsiteY41" fmla="*/ 894010 h 1397444"/>
                <a:gd name="connsiteX42" fmla="*/ 1452018 w 1743456"/>
                <a:gd name="connsiteY42" fmla="*/ 832365 h 1397444"/>
                <a:gd name="connsiteX43" fmla="*/ 1421195 w 1743456"/>
                <a:gd name="connsiteY43" fmla="*/ 585786 h 1397444"/>
                <a:gd name="connsiteX44" fmla="*/ 1349276 w 1743456"/>
                <a:gd name="connsiteY44" fmla="*/ 544689 h 1397444"/>
                <a:gd name="connsiteX45" fmla="*/ 1256809 w 1743456"/>
                <a:gd name="connsiteY45" fmla="*/ 513867 h 1397444"/>
                <a:gd name="connsiteX46" fmla="*/ 1225986 w 1743456"/>
                <a:gd name="connsiteY46" fmla="*/ 462496 h 1397444"/>
                <a:gd name="connsiteX47" fmla="*/ 1195164 w 1743456"/>
                <a:gd name="connsiteY47" fmla="*/ 431673 h 1397444"/>
                <a:gd name="connsiteX48" fmla="*/ 1174615 w 1743456"/>
                <a:gd name="connsiteY48" fmla="*/ 370028 h 1397444"/>
                <a:gd name="connsiteX49" fmla="*/ 1143793 w 1743456"/>
                <a:gd name="connsiteY49" fmla="*/ 92626 h 1397444"/>
                <a:gd name="connsiteX50" fmla="*/ 1112970 w 1743456"/>
                <a:gd name="connsiteY50" fmla="*/ 82352 h 1397444"/>
                <a:gd name="connsiteX51" fmla="*/ 897213 w 1743456"/>
                <a:gd name="connsiteY51" fmla="*/ 61804 h 1397444"/>
                <a:gd name="connsiteX52" fmla="*/ 866391 w 1743456"/>
                <a:gd name="connsiteY52" fmla="*/ 51529 h 1397444"/>
                <a:gd name="connsiteX53" fmla="*/ 856117 w 1743456"/>
                <a:gd name="connsiteY53" fmla="*/ 20707 h 139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743456" h="1397444">
                  <a:moveTo>
                    <a:pt x="856117" y="20707"/>
                  </a:moveTo>
                  <a:cubicBezTo>
                    <a:pt x="845843" y="12145"/>
                    <a:pt x="823046" y="2446"/>
                    <a:pt x="804746" y="159"/>
                  </a:cubicBezTo>
                  <a:cubicBezTo>
                    <a:pt x="782042" y="-2679"/>
                    <a:pt x="744066" y="33227"/>
                    <a:pt x="732827" y="41255"/>
                  </a:cubicBezTo>
                  <a:cubicBezTo>
                    <a:pt x="722779" y="48432"/>
                    <a:pt x="711883" y="54395"/>
                    <a:pt x="702004" y="61804"/>
                  </a:cubicBezTo>
                  <a:cubicBezTo>
                    <a:pt x="686894" y="73136"/>
                    <a:pt x="643031" y="111839"/>
                    <a:pt x="619811" y="123449"/>
                  </a:cubicBezTo>
                  <a:cubicBezTo>
                    <a:pt x="610124" y="128292"/>
                    <a:pt x="599262" y="130298"/>
                    <a:pt x="588988" y="133723"/>
                  </a:cubicBezTo>
                  <a:lnTo>
                    <a:pt x="496521" y="226190"/>
                  </a:lnTo>
                  <a:lnTo>
                    <a:pt x="465699" y="257013"/>
                  </a:lnTo>
                  <a:cubicBezTo>
                    <a:pt x="462274" y="274136"/>
                    <a:pt x="463234" y="292764"/>
                    <a:pt x="455424" y="308383"/>
                  </a:cubicBezTo>
                  <a:cubicBezTo>
                    <a:pt x="448926" y="321379"/>
                    <a:pt x="434058" y="328174"/>
                    <a:pt x="424602" y="339206"/>
                  </a:cubicBezTo>
                  <a:cubicBezTo>
                    <a:pt x="413458" y="352207"/>
                    <a:pt x="402095" y="365333"/>
                    <a:pt x="393779" y="380302"/>
                  </a:cubicBezTo>
                  <a:cubicBezTo>
                    <a:pt x="384822" y="396424"/>
                    <a:pt x="383005" y="416034"/>
                    <a:pt x="373231" y="431673"/>
                  </a:cubicBezTo>
                  <a:cubicBezTo>
                    <a:pt x="365530" y="443994"/>
                    <a:pt x="351865" y="451464"/>
                    <a:pt x="342409" y="462496"/>
                  </a:cubicBezTo>
                  <a:cubicBezTo>
                    <a:pt x="249262" y="571168"/>
                    <a:pt x="377335" y="439441"/>
                    <a:pt x="270490" y="534415"/>
                  </a:cubicBezTo>
                  <a:cubicBezTo>
                    <a:pt x="252390" y="550504"/>
                    <a:pt x="236243" y="568662"/>
                    <a:pt x="219119" y="585786"/>
                  </a:cubicBezTo>
                  <a:cubicBezTo>
                    <a:pt x="205420" y="599485"/>
                    <a:pt x="194141" y="616135"/>
                    <a:pt x="178022" y="626882"/>
                  </a:cubicBezTo>
                  <a:cubicBezTo>
                    <a:pt x="167748" y="633732"/>
                    <a:pt x="156429" y="639227"/>
                    <a:pt x="147200" y="647431"/>
                  </a:cubicBezTo>
                  <a:cubicBezTo>
                    <a:pt x="125481" y="666737"/>
                    <a:pt x="101675" y="684897"/>
                    <a:pt x="85555" y="709076"/>
                  </a:cubicBezTo>
                  <a:cubicBezTo>
                    <a:pt x="56946" y="751987"/>
                    <a:pt x="73737" y="731167"/>
                    <a:pt x="34184" y="770720"/>
                  </a:cubicBezTo>
                  <a:cubicBezTo>
                    <a:pt x="30759" y="794693"/>
                    <a:pt x="28373" y="818838"/>
                    <a:pt x="23910" y="842640"/>
                  </a:cubicBezTo>
                  <a:cubicBezTo>
                    <a:pt x="18091" y="873673"/>
                    <a:pt x="4132" y="903542"/>
                    <a:pt x="3362" y="935107"/>
                  </a:cubicBezTo>
                  <a:cubicBezTo>
                    <a:pt x="689" y="1044719"/>
                    <a:pt x="-6227" y="1156050"/>
                    <a:pt x="13636" y="1263880"/>
                  </a:cubicBezTo>
                  <a:cubicBezTo>
                    <a:pt x="25965" y="1330808"/>
                    <a:pt x="68945" y="1317220"/>
                    <a:pt x="106103" y="1335799"/>
                  </a:cubicBezTo>
                  <a:cubicBezTo>
                    <a:pt x="117148" y="1341321"/>
                    <a:pt x="125364" y="1352011"/>
                    <a:pt x="136926" y="1356347"/>
                  </a:cubicBezTo>
                  <a:cubicBezTo>
                    <a:pt x="153277" y="1362479"/>
                    <a:pt x="171505" y="1361825"/>
                    <a:pt x="188296" y="1366622"/>
                  </a:cubicBezTo>
                  <a:cubicBezTo>
                    <a:pt x="219536" y="1375548"/>
                    <a:pt x="249941" y="1387170"/>
                    <a:pt x="280764" y="1397444"/>
                  </a:cubicBezTo>
                  <a:lnTo>
                    <a:pt x="599263" y="1387170"/>
                  </a:lnTo>
                  <a:cubicBezTo>
                    <a:pt x="640458" y="1385254"/>
                    <a:pt x="681941" y="1384063"/>
                    <a:pt x="722553" y="1376896"/>
                  </a:cubicBezTo>
                  <a:cubicBezTo>
                    <a:pt x="740715" y="1373691"/>
                    <a:pt x="756031" y="1360820"/>
                    <a:pt x="773923" y="1356347"/>
                  </a:cubicBezTo>
                  <a:cubicBezTo>
                    <a:pt x="797416" y="1350474"/>
                    <a:pt x="821869" y="1349498"/>
                    <a:pt x="845842" y="1346073"/>
                  </a:cubicBezTo>
                  <a:cubicBezTo>
                    <a:pt x="889166" y="1302751"/>
                    <a:pt x="888390" y="1296479"/>
                    <a:pt x="989681" y="1294702"/>
                  </a:cubicBezTo>
                  <a:lnTo>
                    <a:pt x="1575308" y="1284428"/>
                  </a:lnTo>
                  <a:cubicBezTo>
                    <a:pt x="1585582" y="1277579"/>
                    <a:pt x="1595086" y="1269402"/>
                    <a:pt x="1606130" y="1263880"/>
                  </a:cubicBezTo>
                  <a:cubicBezTo>
                    <a:pt x="1615817" y="1259037"/>
                    <a:pt x="1627942" y="1259613"/>
                    <a:pt x="1636953" y="1253606"/>
                  </a:cubicBezTo>
                  <a:cubicBezTo>
                    <a:pt x="1649043" y="1245546"/>
                    <a:pt x="1656613" y="1232085"/>
                    <a:pt x="1667775" y="1222783"/>
                  </a:cubicBezTo>
                  <a:cubicBezTo>
                    <a:pt x="1694330" y="1200654"/>
                    <a:pt x="1698529" y="1202258"/>
                    <a:pt x="1729420" y="1191961"/>
                  </a:cubicBezTo>
                  <a:cubicBezTo>
                    <a:pt x="1744264" y="1147426"/>
                    <a:pt x="1751645" y="1140062"/>
                    <a:pt x="1729420" y="1078945"/>
                  </a:cubicBezTo>
                  <a:cubicBezTo>
                    <a:pt x="1724454" y="1065290"/>
                    <a:pt x="1708871" y="1058397"/>
                    <a:pt x="1698597" y="1048123"/>
                  </a:cubicBezTo>
                  <a:cubicBezTo>
                    <a:pt x="1695172" y="1037849"/>
                    <a:pt x="1695981" y="1024958"/>
                    <a:pt x="1688323" y="1017300"/>
                  </a:cubicBezTo>
                  <a:cubicBezTo>
                    <a:pt x="1680665" y="1009642"/>
                    <a:pt x="1667187" y="1011869"/>
                    <a:pt x="1657501" y="1007026"/>
                  </a:cubicBezTo>
                  <a:cubicBezTo>
                    <a:pt x="1577834" y="967193"/>
                    <a:pt x="1673327" y="1002028"/>
                    <a:pt x="1595856" y="976204"/>
                  </a:cubicBezTo>
                  <a:cubicBezTo>
                    <a:pt x="1558797" y="951498"/>
                    <a:pt x="1531538" y="936235"/>
                    <a:pt x="1503388" y="894010"/>
                  </a:cubicBezTo>
                  <a:cubicBezTo>
                    <a:pt x="1474780" y="851098"/>
                    <a:pt x="1491571" y="871919"/>
                    <a:pt x="1452018" y="832365"/>
                  </a:cubicBezTo>
                  <a:cubicBezTo>
                    <a:pt x="1441744" y="750172"/>
                    <a:pt x="1439164" y="666646"/>
                    <a:pt x="1421195" y="585786"/>
                  </a:cubicBezTo>
                  <a:cubicBezTo>
                    <a:pt x="1413674" y="551943"/>
                    <a:pt x="1372121" y="551718"/>
                    <a:pt x="1349276" y="544689"/>
                  </a:cubicBezTo>
                  <a:cubicBezTo>
                    <a:pt x="1318223" y="535134"/>
                    <a:pt x="1256809" y="513867"/>
                    <a:pt x="1256809" y="513867"/>
                  </a:cubicBezTo>
                  <a:cubicBezTo>
                    <a:pt x="1192815" y="449873"/>
                    <a:pt x="1279332" y="542517"/>
                    <a:pt x="1225986" y="462496"/>
                  </a:cubicBezTo>
                  <a:cubicBezTo>
                    <a:pt x="1217926" y="450406"/>
                    <a:pt x="1205438" y="441947"/>
                    <a:pt x="1195164" y="431673"/>
                  </a:cubicBezTo>
                  <a:cubicBezTo>
                    <a:pt x="1188314" y="411125"/>
                    <a:pt x="1177993" y="391423"/>
                    <a:pt x="1174615" y="370028"/>
                  </a:cubicBezTo>
                  <a:cubicBezTo>
                    <a:pt x="1162368" y="292468"/>
                    <a:pt x="1168766" y="167545"/>
                    <a:pt x="1143793" y="92626"/>
                  </a:cubicBezTo>
                  <a:cubicBezTo>
                    <a:pt x="1140368" y="82352"/>
                    <a:pt x="1123716" y="83695"/>
                    <a:pt x="1112970" y="82352"/>
                  </a:cubicBezTo>
                  <a:cubicBezTo>
                    <a:pt x="1041283" y="73391"/>
                    <a:pt x="969132" y="68653"/>
                    <a:pt x="897213" y="61804"/>
                  </a:cubicBezTo>
                  <a:cubicBezTo>
                    <a:pt x="886939" y="58379"/>
                    <a:pt x="875402" y="57536"/>
                    <a:pt x="866391" y="51529"/>
                  </a:cubicBezTo>
                  <a:cubicBezTo>
                    <a:pt x="839212" y="33409"/>
                    <a:pt x="866391" y="29269"/>
                    <a:pt x="856117" y="20707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 descr="A picture containing meter&#10;&#10;Description automatically generated">
              <a:extLst>
                <a:ext uri="{FF2B5EF4-FFF2-40B4-BE49-F238E27FC236}">
                  <a16:creationId xmlns:a16="http://schemas.microsoft.com/office/drawing/2014/main" id="{F8B16804-04FD-4E85-87B5-ACCA98DE3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0188" y="4508505"/>
              <a:ext cx="3354156" cy="223610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6EFE1E-A005-4EDF-AA18-AD8FC0805CE6}"/>
              </a:ext>
            </a:extLst>
          </p:cNvPr>
          <p:cNvGrpSpPr/>
          <p:nvPr/>
        </p:nvGrpSpPr>
        <p:grpSpPr>
          <a:xfrm>
            <a:off x="948381" y="4740661"/>
            <a:ext cx="2973885" cy="1947779"/>
            <a:chOff x="904095" y="4710732"/>
            <a:chExt cx="2973885" cy="194777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F3436B-5BA6-44DB-A64B-4E1DE9310A4F}"/>
                </a:ext>
              </a:extLst>
            </p:cNvPr>
            <p:cNvSpPr/>
            <p:nvPr/>
          </p:nvSpPr>
          <p:spPr>
            <a:xfrm>
              <a:off x="3314248" y="4803198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8F0ABA-0D4D-4CBD-A0C5-A54826963723}"/>
                </a:ext>
              </a:extLst>
            </p:cNvPr>
            <p:cNvSpPr/>
            <p:nvPr/>
          </p:nvSpPr>
          <p:spPr>
            <a:xfrm>
              <a:off x="2963473" y="4710732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276F7E-CD4B-4CD1-940E-6D439071CA0F}"/>
                </a:ext>
              </a:extLst>
            </p:cNvPr>
            <p:cNvSpPr/>
            <p:nvPr/>
          </p:nvSpPr>
          <p:spPr>
            <a:xfrm>
              <a:off x="2652624" y="5020968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D83D95-69FD-496F-908A-46098F77BF79}"/>
                </a:ext>
              </a:extLst>
            </p:cNvPr>
            <p:cNvSpPr/>
            <p:nvPr/>
          </p:nvSpPr>
          <p:spPr>
            <a:xfrm>
              <a:off x="2220839" y="497351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F757E26-D876-4C0F-B21D-190957D675CF}"/>
                </a:ext>
              </a:extLst>
            </p:cNvPr>
            <p:cNvGrpSpPr/>
            <p:nvPr/>
          </p:nvGrpSpPr>
          <p:grpSpPr>
            <a:xfrm>
              <a:off x="904095" y="4727331"/>
              <a:ext cx="2973885" cy="1931180"/>
              <a:chOff x="904095" y="4727331"/>
              <a:chExt cx="2973885" cy="1931180"/>
            </a:xfrm>
          </p:grpSpPr>
          <p:pic>
            <p:nvPicPr>
              <p:cNvPr id="4" name="Picture 3" descr="A picture containing meter&#10;&#10;Description automatically generated">
                <a:extLst>
                  <a:ext uri="{FF2B5EF4-FFF2-40B4-BE49-F238E27FC236}">
                    <a16:creationId xmlns:a16="http://schemas.microsoft.com/office/drawing/2014/main" id="{5BED2CE5-C74F-4B91-A12E-8B5DF2C9E2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491" y="4727331"/>
                <a:ext cx="2693489" cy="1931180"/>
              </a:xfrm>
              <a:prstGeom prst="rect">
                <a:avLst/>
              </a:prstGeom>
            </p:spPr>
          </p:pic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64FC9B-D48B-498C-81F5-876964F76963}"/>
                  </a:ext>
                </a:extLst>
              </p:cNvPr>
              <p:cNvSpPr/>
              <p:nvPr/>
            </p:nvSpPr>
            <p:spPr>
              <a:xfrm>
                <a:off x="904095" y="5280917"/>
                <a:ext cx="1438496" cy="1119883"/>
              </a:xfrm>
              <a:custGeom>
                <a:avLst/>
                <a:gdLst>
                  <a:gd name="connsiteX0" fmla="*/ 647303 w 1438496"/>
                  <a:gd name="connsiteY0" fmla="*/ 0 h 1119883"/>
                  <a:gd name="connsiteX1" fmla="*/ 565109 w 1438496"/>
                  <a:gd name="connsiteY1" fmla="*/ 10274 h 1119883"/>
                  <a:gd name="connsiteX2" fmla="*/ 503465 w 1438496"/>
                  <a:gd name="connsiteY2" fmla="*/ 71919 h 1119883"/>
                  <a:gd name="connsiteX3" fmla="*/ 472642 w 1438496"/>
                  <a:gd name="connsiteY3" fmla="*/ 82193 h 1119883"/>
                  <a:gd name="connsiteX4" fmla="*/ 380175 w 1438496"/>
                  <a:gd name="connsiteY4" fmla="*/ 133564 h 1119883"/>
                  <a:gd name="connsiteX5" fmla="*/ 318530 w 1438496"/>
                  <a:gd name="connsiteY5" fmla="*/ 174661 h 1119883"/>
                  <a:gd name="connsiteX6" fmla="*/ 287707 w 1438496"/>
                  <a:gd name="connsiteY6" fmla="*/ 205483 h 1119883"/>
                  <a:gd name="connsiteX7" fmla="*/ 226062 w 1438496"/>
                  <a:gd name="connsiteY7" fmla="*/ 256854 h 1119883"/>
                  <a:gd name="connsiteX8" fmla="*/ 215788 w 1438496"/>
                  <a:gd name="connsiteY8" fmla="*/ 287676 h 1119883"/>
                  <a:gd name="connsiteX9" fmla="*/ 102772 w 1438496"/>
                  <a:gd name="connsiteY9" fmla="*/ 390418 h 1119883"/>
                  <a:gd name="connsiteX10" fmla="*/ 71950 w 1438496"/>
                  <a:gd name="connsiteY10" fmla="*/ 441789 h 1119883"/>
                  <a:gd name="connsiteX11" fmla="*/ 41127 w 1438496"/>
                  <a:gd name="connsiteY11" fmla="*/ 534256 h 1119883"/>
                  <a:gd name="connsiteX12" fmla="*/ 30853 w 1438496"/>
                  <a:gd name="connsiteY12" fmla="*/ 565079 h 1119883"/>
                  <a:gd name="connsiteX13" fmla="*/ 10305 w 1438496"/>
                  <a:gd name="connsiteY13" fmla="*/ 606175 h 1119883"/>
                  <a:gd name="connsiteX14" fmla="*/ 31 w 1438496"/>
                  <a:gd name="connsiteY14" fmla="*/ 667820 h 1119883"/>
                  <a:gd name="connsiteX15" fmla="*/ 20579 w 1438496"/>
                  <a:gd name="connsiteY15" fmla="*/ 976045 h 1119883"/>
                  <a:gd name="connsiteX16" fmla="*/ 41127 w 1438496"/>
                  <a:gd name="connsiteY16" fmla="*/ 1006867 h 1119883"/>
                  <a:gd name="connsiteX17" fmla="*/ 113047 w 1438496"/>
                  <a:gd name="connsiteY17" fmla="*/ 1037690 h 1119883"/>
                  <a:gd name="connsiteX18" fmla="*/ 328804 w 1438496"/>
                  <a:gd name="connsiteY18" fmla="*/ 1058238 h 1119883"/>
                  <a:gd name="connsiteX19" fmla="*/ 626754 w 1438496"/>
                  <a:gd name="connsiteY19" fmla="*/ 1089061 h 1119883"/>
                  <a:gd name="connsiteX20" fmla="*/ 719222 w 1438496"/>
                  <a:gd name="connsiteY20" fmla="*/ 1119883 h 1119883"/>
                  <a:gd name="connsiteX21" fmla="*/ 1161011 w 1438496"/>
                  <a:gd name="connsiteY21" fmla="*/ 1109609 h 1119883"/>
                  <a:gd name="connsiteX22" fmla="*/ 1274026 w 1438496"/>
                  <a:gd name="connsiteY22" fmla="*/ 1089061 h 1119883"/>
                  <a:gd name="connsiteX23" fmla="*/ 1304849 w 1438496"/>
                  <a:gd name="connsiteY23" fmla="*/ 1058238 h 1119883"/>
                  <a:gd name="connsiteX24" fmla="*/ 1335671 w 1438496"/>
                  <a:gd name="connsiteY24" fmla="*/ 1047964 h 1119883"/>
                  <a:gd name="connsiteX25" fmla="*/ 1376768 w 1438496"/>
                  <a:gd name="connsiteY25" fmla="*/ 996593 h 1119883"/>
                  <a:gd name="connsiteX26" fmla="*/ 1428139 w 1438496"/>
                  <a:gd name="connsiteY26" fmla="*/ 934948 h 1119883"/>
                  <a:gd name="connsiteX27" fmla="*/ 1428139 w 1438496"/>
                  <a:gd name="connsiteY27" fmla="*/ 565079 h 1119883"/>
                  <a:gd name="connsiteX28" fmla="*/ 1397316 w 1438496"/>
                  <a:gd name="connsiteY28" fmla="*/ 534256 h 1119883"/>
                  <a:gd name="connsiteX29" fmla="*/ 1387042 w 1438496"/>
                  <a:gd name="connsiteY29" fmla="*/ 472611 h 1119883"/>
                  <a:gd name="connsiteX30" fmla="*/ 1335671 w 1438496"/>
                  <a:gd name="connsiteY30" fmla="*/ 400692 h 1119883"/>
                  <a:gd name="connsiteX31" fmla="*/ 1304849 w 1438496"/>
                  <a:gd name="connsiteY31" fmla="*/ 318499 h 1119883"/>
                  <a:gd name="connsiteX32" fmla="*/ 1294575 w 1438496"/>
                  <a:gd name="connsiteY32" fmla="*/ 287676 h 1119883"/>
                  <a:gd name="connsiteX33" fmla="*/ 1243204 w 1438496"/>
                  <a:gd name="connsiteY33" fmla="*/ 164386 h 1119883"/>
                  <a:gd name="connsiteX34" fmla="*/ 1212381 w 1438496"/>
                  <a:gd name="connsiteY34" fmla="*/ 102741 h 1119883"/>
                  <a:gd name="connsiteX35" fmla="*/ 1181559 w 1438496"/>
                  <a:gd name="connsiteY35" fmla="*/ 92467 h 1119883"/>
                  <a:gd name="connsiteX36" fmla="*/ 1150736 w 1438496"/>
                  <a:gd name="connsiteY36" fmla="*/ 61645 h 1119883"/>
                  <a:gd name="connsiteX37" fmla="*/ 1058269 w 1438496"/>
                  <a:gd name="connsiteY37" fmla="*/ 41096 h 1119883"/>
                  <a:gd name="connsiteX38" fmla="*/ 647303 w 1438496"/>
                  <a:gd name="connsiteY38" fmla="*/ 30822 h 1119883"/>
                  <a:gd name="connsiteX39" fmla="*/ 595932 w 1438496"/>
                  <a:gd name="connsiteY39" fmla="*/ 0 h 1119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438496" h="1119883">
                    <a:moveTo>
                      <a:pt x="647303" y="0"/>
                    </a:moveTo>
                    <a:cubicBezTo>
                      <a:pt x="619905" y="3425"/>
                      <a:pt x="589805" y="-2074"/>
                      <a:pt x="565109" y="10274"/>
                    </a:cubicBezTo>
                    <a:cubicBezTo>
                      <a:pt x="539117" y="23270"/>
                      <a:pt x="531033" y="62730"/>
                      <a:pt x="503465" y="71919"/>
                    </a:cubicBezTo>
                    <a:cubicBezTo>
                      <a:pt x="493191" y="75344"/>
                      <a:pt x="482596" y="77927"/>
                      <a:pt x="472642" y="82193"/>
                    </a:cubicBezTo>
                    <a:cubicBezTo>
                      <a:pt x="449868" y="91953"/>
                      <a:pt x="397500" y="120570"/>
                      <a:pt x="380175" y="133564"/>
                    </a:cubicBezTo>
                    <a:cubicBezTo>
                      <a:pt x="318607" y="179740"/>
                      <a:pt x="380344" y="154054"/>
                      <a:pt x="318530" y="174661"/>
                    </a:cubicBezTo>
                    <a:cubicBezTo>
                      <a:pt x="308256" y="184935"/>
                      <a:pt x="298739" y="196027"/>
                      <a:pt x="287707" y="205483"/>
                    </a:cubicBezTo>
                    <a:cubicBezTo>
                      <a:pt x="202234" y="278744"/>
                      <a:pt x="279439" y="203477"/>
                      <a:pt x="226062" y="256854"/>
                    </a:cubicBezTo>
                    <a:cubicBezTo>
                      <a:pt x="222637" y="267128"/>
                      <a:pt x="222437" y="279128"/>
                      <a:pt x="215788" y="287676"/>
                    </a:cubicBezTo>
                    <a:cubicBezTo>
                      <a:pt x="184020" y="328520"/>
                      <a:pt x="142588" y="358565"/>
                      <a:pt x="102772" y="390418"/>
                    </a:cubicBezTo>
                    <a:cubicBezTo>
                      <a:pt x="92498" y="407542"/>
                      <a:pt x="79816" y="423434"/>
                      <a:pt x="71950" y="441789"/>
                    </a:cubicBezTo>
                    <a:cubicBezTo>
                      <a:pt x="59152" y="471652"/>
                      <a:pt x="51401" y="503434"/>
                      <a:pt x="41127" y="534256"/>
                    </a:cubicBezTo>
                    <a:cubicBezTo>
                      <a:pt x="37702" y="544530"/>
                      <a:pt x="35696" y="555392"/>
                      <a:pt x="30853" y="565079"/>
                    </a:cubicBezTo>
                    <a:lnTo>
                      <a:pt x="10305" y="606175"/>
                    </a:lnTo>
                    <a:cubicBezTo>
                      <a:pt x="6880" y="626723"/>
                      <a:pt x="-547" y="646996"/>
                      <a:pt x="31" y="667820"/>
                    </a:cubicBezTo>
                    <a:cubicBezTo>
                      <a:pt x="2890" y="770750"/>
                      <a:pt x="8189" y="873823"/>
                      <a:pt x="20579" y="976045"/>
                    </a:cubicBezTo>
                    <a:cubicBezTo>
                      <a:pt x="22065" y="988303"/>
                      <a:pt x="32396" y="998136"/>
                      <a:pt x="41127" y="1006867"/>
                    </a:cubicBezTo>
                    <a:cubicBezTo>
                      <a:pt x="60717" y="1026457"/>
                      <a:pt x="86251" y="1034474"/>
                      <a:pt x="113047" y="1037690"/>
                    </a:cubicBezTo>
                    <a:cubicBezTo>
                      <a:pt x="184777" y="1046297"/>
                      <a:pt x="256885" y="1051389"/>
                      <a:pt x="328804" y="1058238"/>
                    </a:cubicBezTo>
                    <a:cubicBezTo>
                      <a:pt x="456015" y="1100642"/>
                      <a:pt x="252626" y="1035614"/>
                      <a:pt x="626754" y="1089061"/>
                    </a:cubicBezTo>
                    <a:cubicBezTo>
                      <a:pt x="658917" y="1093656"/>
                      <a:pt x="719222" y="1119883"/>
                      <a:pt x="719222" y="1119883"/>
                    </a:cubicBezTo>
                    <a:cubicBezTo>
                      <a:pt x="866485" y="1116458"/>
                      <a:pt x="1013935" y="1117780"/>
                      <a:pt x="1161011" y="1109609"/>
                    </a:cubicBezTo>
                    <a:cubicBezTo>
                      <a:pt x="1199241" y="1107485"/>
                      <a:pt x="1237967" y="1101939"/>
                      <a:pt x="1274026" y="1089061"/>
                    </a:cubicBezTo>
                    <a:cubicBezTo>
                      <a:pt x="1287710" y="1084174"/>
                      <a:pt x="1292759" y="1066298"/>
                      <a:pt x="1304849" y="1058238"/>
                    </a:cubicBezTo>
                    <a:cubicBezTo>
                      <a:pt x="1313860" y="1052231"/>
                      <a:pt x="1325397" y="1051389"/>
                      <a:pt x="1335671" y="1047964"/>
                    </a:cubicBezTo>
                    <a:cubicBezTo>
                      <a:pt x="1349370" y="1030840"/>
                      <a:pt x="1362328" y="1013096"/>
                      <a:pt x="1376768" y="996593"/>
                    </a:cubicBezTo>
                    <a:cubicBezTo>
                      <a:pt x="1432144" y="933307"/>
                      <a:pt x="1386084" y="998030"/>
                      <a:pt x="1428139" y="934948"/>
                    </a:cubicBezTo>
                    <a:cubicBezTo>
                      <a:pt x="1429176" y="909024"/>
                      <a:pt x="1450916" y="644797"/>
                      <a:pt x="1428139" y="565079"/>
                    </a:cubicBezTo>
                    <a:cubicBezTo>
                      <a:pt x="1424147" y="551108"/>
                      <a:pt x="1407590" y="544530"/>
                      <a:pt x="1397316" y="534256"/>
                    </a:cubicBezTo>
                    <a:cubicBezTo>
                      <a:pt x="1393891" y="513708"/>
                      <a:pt x="1393630" y="492374"/>
                      <a:pt x="1387042" y="472611"/>
                    </a:cubicBezTo>
                    <a:cubicBezTo>
                      <a:pt x="1384037" y="463597"/>
                      <a:pt x="1336401" y="401666"/>
                      <a:pt x="1335671" y="400692"/>
                    </a:cubicBezTo>
                    <a:cubicBezTo>
                      <a:pt x="1312349" y="330726"/>
                      <a:pt x="1341708" y="416791"/>
                      <a:pt x="1304849" y="318499"/>
                    </a:cubicBezTo>
                    <a:cubicBezTo>
                      <a:pt x="1301046" y="308358"/>
                      <a:pt x="1298597" y="297731"/>
                      <a:pt x="1294575" y="287676"/>
                    </a:cubicBezTo>
                    <a:cubicBezTo>
                      <a:pt x="1278040" y="246339"/>
                      <a:pt x="1257283" y="206623"/>
                      <a:pt x="1243204" y="164386"/>
                    </a:cubicBezTo>
                    <a:cubicBezTo>
                      <a:pt x="1236435" y="144080"/>
                      <a:pt x="1230488" y="117227"/>
                      <a:pt x="1212381" y="102741"/>
                    </a:cubicBezTo>
                    <a:cubicBezTo>
                      <a:pt x="1203924" y="95976"/>
                      <a:pt x="1191833" y="95892"/>
                      <a:pt x="1181559" y="92467"/>
                    </a:cubicBezTo>
                    <a:cubicBezTo>
                      <a:pt x="1171285" y="82193"/>
                      <a:pt x="1164148" y="67233"/>
                      <a:pt x="1150736" y="61645"/>
                    </a:cubicBezTo>
                    <a:cubicBezTo>
                      <a:pt x="1121591" y="49501"/>
                      <a:pt x="1089784" y="43026"/>
                      <a:pt x="1058269" y="41096"/>
                    </a:cubicBezTo>
                    <a:cubicBezTo>
                      <a:pt x="921494" y="32722"/>
                      <a:pt x="784292" y="34247"/>
                      <a:pt x="647303" y="30822"/>
                    </a:cubicBezTo>
                    <a:lnTo>
                      <a:pt x="595932" y="0"/>
                    </a:lnTo>
                  </a:path>
                </a:pathLst>
              </a:custGeom>
              <a:noFill/>
              <a:ln w="1905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19DEB7A-0F61-49F8-B4B6-29A4DD80AB94}"/>
              </a:ext>
            </a:extLst>
          </p:cNvPr>
          <p:cNvGrpSpPr/>
          <p:nvPr/>
        </p:nvGrpSpPr>
        <p:grpSpPr>
          <a:xfrm>
            <a:off x="6928266" y="2568820"/>
            <a:ext cx="2418177" cy="2119642"/>
            <a:chOff x="7019608" y="2649448"/>
            <a:chExt cx="2418177" cy="2119642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A611A6C-8FD7-4FB8-A716-B33EF0C8BF8B}"/>
                </a:ext>
              </a:extLst>
            </p:cNvPr>
            <p:cNvGrpSpPr/>
            <p:nvPr/>
          </p:nvGrpSpPr>
          <p:grpSpPr>
            <a:xfrm>
              <a:off x="7019608" y="2783220"/>
              <a:ext cx="2418177" cy="1985870"/>
              <a:chOff x="7131016" y="2889869"/>
              <a:chExt cx="2299629" cy="186564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C109ABC-7BE6-440D-ABD5-1EFFCCAE7CB3}"/>
                  </a:ext>
                </a:extLst>
              </p:cNvPr>
              <p:cNvSpPr/>
              <p:nvPr/>
            </p:nvSpPr>
            <p:spPr>
              <a:xfrm>
                <a:off x="7275082" y="3234813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A4DC3CC-03EB-419A-A3CD-C0D2AEC44614}"/>
                  </a:ext>
                </a:extLst>
              </p:cNvPr>
              <p:cNvSpPr/>
              <p:nvPr/>
            </p:nvSpPr>
            <p:spPr>
              <a:xfrm>
                <a:off x="7707779" y="2889869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1D87F94-E8F6-4094-8D95-442C58C09124}"/>
                  </a:ext>
                </a:extLst>
              </p:cNvPr>
              <p:cNvSpPr/>
              <p:nvPr/>
            </p:nvSpPr>
            <p:spPr>
              <a:xfrm>
                <a:off x="8139023" y="3020221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2381074-4812-484B-86B0-6FCD308EF540}"/>
                  </a:ext>
                </a:extLst>
              </p:cNvPr>
              <p:cNvSpPr/>
              <p:nvPr/>
            </p:nvSpPr>
            <p:spPr>
              <a:xfrm>
                <a:off x="8322739" y="3600513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C8B2F21-4106-4D1D-B349-5053571B0526}"/>
                  </a:ext>
                </a:extLst>
              </p:cNvPr>
              <p:cNvSpPr/>
              <p:nvPr/>
            </p:nvSpPr>
            <p:spPr>
              <a:xfrm>
                <a:off x="7862821" y="4005357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pic>
            <p:nvPicPr>
              <p:cNvPr id="19" name="Picture 18" descr="A picture containing meter, clock, baseball&#10;&#10;Description automatically generated">
                <a:extLst>
                  <a:ext uri="{FF2B5EF4-FFF2-40B4-BE49-F238E27FC236}">
                    <a16:creationId xmlns:a16="http://schemas.microsoft.com/office/drawing/2014/main" id="{72DC4081-C646-48A5-BD20-664C17AD7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31016" y="3040323"/>
                <a:ext cx="2299629" cy="1715193"/>
              </a:xfrm>
              <a:prstGeom prst="rect">
                <a:avLst/>
              </a:prstGeom>
            </p:spPr>
          </p:pic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9971CD7-E38E-4E5B-95E2-3307A3843D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6344" y="2649448"/>
              <a:ext cx="1378409" cy="1763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69CB247-01A2-42E1-89D5-AACDA8A2F6B3}"/>
              </a:ext>
            </a:extLst>
          </p:cNvPr>
          <p:cNvGrpSpPr/>
          <p:nvPr/>
        </p:nvGrpSpPr>
        <p:grpSpPr>
          <a:xfrm>
            <a:off x="3505521" y="2332862"/>
            <a:ext cx="2501728" cy="1604808"/>
            <a:chOff x="3781448" y="2588546"/>
            <a:chExt cx="2501728" cy="160480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BBF7015-138E-4E87-A8B0-4696F1F81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3810" y="3142059"/>
              <a:ext cx="469366" cy="377598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29D123BF-9D07-4398-8D40-D245C416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448" y="2588546"/>
              <a:ext cx="2478393" cy="1604808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B122026-1B4F-4B21-B317-6A917FB28A1E}"/>
              </a:ext>
            </a:extLst>
          </p:cNvPr>
          <p:cNvGrpSpPr/>
          <p:nvPr/>
        </p:nvGrpSpPr>
        <p:grpSpPr>
          <a:xfrm>
            <a:off x="9714053" y="2370917"/>
            <a:ext cx="1734251" cy="1785071"/>
            <a:chOff x="4166957" y="4617340"/>
            <a:chExt cx="1734251" cy="178507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CEB56BF-F0CF-4FFA-8377-5C204D37EEFC}"/>
                </a:ext>
              </a:extLst>
            </p:cNvPr>
            <p:cNvSpPr/>
            <p:nvPr/>
          </p:nvSpPr>
          <p:spPr>
            <a:xfrm>
              <a:off x="5575648" y="5721177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FE9604-6E94-4C43-A361-B0B6C324930A}"/>
                </a:ext>
              </a:extLst>
            </p:cNvPr>
            <p:cNvSpPr/>
            <p:nvPr/>
          </p:nvSpPr>
          <p:spPr>
            <a:xfrm>
              <a:off x="5609098" y="5135060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81ACFAB-CF23-47E2-9AA4-3F2DF5727C01}"/>
                </a:ext>
              </a:extLst>
            </p:cNvPr>
            <p:cNvSpPr/>
            <p:nvPr/>
          </p:nvSpPr>
          <p:spPr>
            <a:xfrm>
              <a:off x="5132305" y="478848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0EDF3B3-6C07-41C3-8833-4753BA35955B}"/>
                </a:ext>
              </a:extLst>
            </p:cNvPr>
            <p:cNvSpPr/>
            <p:nvPr/>
          </p:nvSpPr>
          <p:spPr>
            <a:xfrm>
              <a:off x="4288974" y="5722722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69FAFB7-D736-413B-A26D-668ADD23F62E}"/>
                </a:ext>
              </a:extLst>
            </p:cNvPr>
            <p:cNvSpPr/>
            <p:nvPr/>
          </p:nvSpPr>
          <p:spPr>
            <a:xfrm>
              <a:off x="4302425" y="5106075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BB870B4-E6D2-4FD7-8E28-453A92276BC2}"/>
                </a:ext>
              </a:extLst>
            </p:cNvPr>
            <p:cNvSpPr/>
            <p:nvPr/>
          </p:nvSpPr>
          <p:spPr>
            <a:xfrm>
              <a:off x="4987482" y="5706087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pic>
          <p:nvPicPr>
            <p:cNvPr id="57" name="Picture 56" descr="A picture containing clock, meter&#10;&#10;Description automatically generated">
              <a:extLst>
                <a:ext uri="{FF2B5EF4-FFF2-40B4-BE49-F238E27FC236}">
                  <a16:creationId xmlns:a16="http://schemas.microsoft.com/office/drawing/2014/main" id="{71CBCE5A-90EE-4786-8EBE-103FE32C6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957" y="4617340"/>
              <a:ext cx="1734251" cy="178507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45ADC6F-B79A-45AE-ADE2-AB0AB8397E4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0560" y="2663640"/>
              <a:ext cx="11339280" cy="4138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45ADC6F-B79A-45AE-ADE2-AB0AB8397E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1200" y="2654280"/>
                <a:ext cx="11358000" cy="4157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F3A7FFD-D355-4C3B-B224-13ADB4670A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272"/>
    </mc:Choice>
    <mc:Fallback xmlns="">
      <p:transition spd="slow" advTm="204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EF410C0-55B3-4F12-ADD2-C1797A959D14}"/>
              </a:ext>
            </a:extLst>
          </p:cNvPr>
          <p:cNvSpPr/>
          <p:nvPr/>
        </p:nvSpPr>
        <p:spPr>
          <a:xfrm>
            <a:off x="2767806" y="3161149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18C4CEB-347C-414A-B222-FEF3EA847F13}"/>
              </a:ext>
            </a:extLst>
          </p:cNvPr>
          <p:cNvSpPr/>
          <p:nvPr/>
        </p:nvSpPr>
        <p:spPr>
          <a:xfrm>
            <a:off x="1553298" y="3161149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041904-C5F8-4953-996E-6B0525CD7FE7}"/>
              </a:ext>
            </a:extLst>
          </p:cNvPr>
          <p:cNvGrpSpPr/>
          <p:nvPr/>
        </p:nvGrpSpPr>
        <p:grpSpPr>
          <a:xfrm>
            <a:off x="2846665" y="198905"/>
            <a:ext cx="6494559" cy="1077218"/>
            <a:chOff x="2846665" y="198905"/>
            <a:chExt cx="6009659" cy="10772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30D722E-56D3-4D08-A88E-87FD8CF21755}"/>
                </a:ext>
              </a:extLst>
            </p:cNvPr>
            <p:cNvSpPr/>
            <p:nvPr/>
          </p:nvSpPr>
          <p:spPr>
            <a:xfrm>
              <a:off x="2846665" y="204386"/>
              <a:ext cx="6009659" cy="62884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C95A1BB-E578-4FBF-8546-CDB058B95D75}"/>
                </a:ext>
              </a:extLst>
            </p:cNvPr>
            <p:cNvSpPr txBox="1"/>
            <p:nvPr/>
          </p:nvSpPr>
          <p:spPr>
            <a:xfrm>
              <a:off x="2977105" y="198905"/>
              <a:ext cx="587921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6. Benzene Aromatic Compounds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19F6E3-6FA3-4D92-8B8A-772A735EBB95}"/>
              </a:ext>
            </a:extLst>
          </p:cNvPr>
          <p:cNvSpPr txBox="1"/>
          <p:nvPr/>
        </p:nvSpPr>
        <p:spPr>
          <a:xfrm>
            <a:off x="279871" y="833227"/>
            <a:ext cx="113299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Aromatic Benzenoid Compounds: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Base name is ‘benzene’ and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Sub+benzene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2. Lowest number to the substituent and is a prefix to the ‘benzene’.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3. If 2/more substituents: “lowest set of locant rule”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4. Assign numbers to substituents in alphabetical order.</a:t>
            </a:r>
          </a:p>
        </p:txBody>
      </p:sp>
      <p:pic>
        <p:nvPicPr>
          <p:cNvPr id="8" name="Picture 7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00CB0D82-4232-408F-AA31-46523F765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5" y="3072700"/>
            <a:ext cx="1060879" cy="1346744"/>
          </a:xfrm>
          <a:prstGeom prst="rect">
            <a:avLst/>
          </a:prstGeom>
        </p:spPr>
      </p:pic>
      <p:pic>
        <p:nvPicPr>
          <p:cNvPr id="14" name="Picture 13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8B39AF6B-067D-4C12-A73D-9F64569CA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28" y="2513990"/>
            <a:ext cx="1105347" cy="200741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FEF28F7-BBA0-4A4D-86E9-6BF2A4CDCA49}"/>
              </a:ext>
            </a:extLst>
          </p:cNvPr>
          <p:cNvSpPr/>
          <p:nvPr/>
        </p:nvSpPr>
        <p:spPr>
          <a:xfrm>
            <a:off x="2348108" y="2972199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D68B2BA-6717-47BA-A5C4-9636C85F924B}"/>
              </a:ext>
            </a:extLst>
          </p:cNvPr>
          <p:cNvSpPr/>
          <p:nvPr/>
        </p:nvSpPr>
        <p:spPr>
          <a:xfrm>
            <a:off x="2812374" y="3697071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AE4B60-D53E-4E97-88EB-E2710CA19FF3}"/>
              </a:ext>
            </a:extLst>
          </p:cNvPr>
          <p:cNvSpPr/>
          <p:nvPr/>
        </p:nvSpPr>
        <p:spPr>
          <a:xfrm>
            <a:off x="2161323" y="3727893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AE1498A-92F5-4A18-87FD-6410F97A6FC2}"/>
              </a:ext>
            </a:extLst>
          </p:cNvPr>
          <p:cNvSpPr/>
          <p:nvPr/>
        </p:nvSpPr>
        <p:spPr>
          <a:xfrm>
            <a:off x="1625418" y="3951473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551C278-C4EF-45A1-AF97-64F4895157AB}"/>
              </a:ext>
            </a:extLst>
          </p:cNvPr>
          <p:cNvCxnSpPr>
            <a:cxnSpLocks/>
          </p:cNvCxnSpPr>
          <p:nvPr/>
        </p:nvCxnSpPr>
        <p:spPr>
          <a:xfrm flipH="1">
            <a:off x="2505366" y="2787169"/>
            <a:ext cx="402859" cy="31148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428A6C9-62E7-42B0-8272-D893527BA142}"/>
              </a:ext>
            </a:extLst>
          </p:cNvPr>
          <p:cNvCxnSpPr>
            <a:cxnSpLocks/>
          </p:cNvCxnSpPr>
          <p:nvPr/>
        </p:nvCxnSpPr>
        <p:spPr>
          <a:xfrm flipH="1">
            <a:off x="4621433" y="2878888"/>
            <a:ext cx="402859" cy="31148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DB9F9AF-CAA5-403E-88B7-CBA9A4FEADFD}"/>
              </a:ext>
            </a:extLst>
          </p:cNvPr>
          <p:cNvCxnSpPr>
            <a:cxnSpLocks/>
          </p:cNvCxnSpPr>
          <p:nvPr/>
        </p:nvCxnSpPr>
        <p:spPr>
          <a:xfrm flipH="1">
            <a:off x="6289072" y="2891960"/>
            <a:ext cx="402859" cy="31148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A2E2A71-20F0-4C3A-BF23-E0366AB26E1C}"/>
              </a:ext>
            </a:extLst>
          </p:cNvPr>
          <p:cNvGrpSpPr/>
          <p:nvPr/>
        </p:nvGrpSpPr>
        <p:grpSpPr>
          <a:xfrm>
            <a:off x="7732991" y="2036282"/>
            <a:ext cx="1708841" cy="1982001"/>
            <a:chOff x="7313933" y="2418355"/>
            <a:chExt cx="1708841" cy="1982001"/>
          </a:xfrm>
        </p:grpSpPr>
        <p:pic>
          <p:nvPicPr>
            <p:cNvPr id="16" name="Picture 15" descr="A picture containing clock, phone, shirt, meter&#10;&#10;Description automatically generated">
              <a:extLst>
                <a:ext uri="{FF2B5EF4-FFF2-40B4-BE49-F238E27FC236}">
                  <a16:creationId xmlns:a16="http://schemas.microsoft.com/office/drawing/2014/main" id="{2742ACC2-1F12-47E6-9C53-5B68AD9A5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3933" y="2418355"/>
              <a:ext cx="1708841" cy="1982001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A6CCC7C-F511-4BF4-834B-DE03819D5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1818" y="2804597"/>
              <a:ext cx="402859" cy="31148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85E4D677-C7C7-4114-9DE3-6B3AFBEEE4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47" y="2702533"/>
            <a:ext cx="1257808" cy="178507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A517C3F-80CA-4A4A-9372-491D911EC1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94" y="2684720"/>
            <a:ext cx="1060879" cy="179777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BE4E59C-69EC-48E0-A88F-5C0FDBCAC180}"/>
              </a:ext>
            </a:extLst>
          </p:cNvPr>
          <p:cNvGrpSpPr/>
          <p:nvPr/>
        </p:nvGrpSpPr>
        <p:grpSpPr>
          <a:xfrm>
            <a:off x="9489612" y="1193251"/>
            <a:ext cx="1893065" cy="1778719"/>
            <a:chOff x="9830653" y="2464443"/>
            <a:chExt cx="1893065" cy="177871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0E402A8-B85A-4A2F-B2C9-CBADB2E7982D}"/>
                </a:ext>
              </a:extLst>
            </p:cNvPr>
            <p:cNvSpPr/>
            <p:nvPr/>
          </p:nvSpPr>
          <p:spPr>
            <a:xfrm>
              <a:off x="11070804" y="3150875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024305C-4C51-4E53-9DB6-3C892D44AC4E}"/>
                </a:ext>
              </a:extLst>
            </p:cNvPr>
            <p:cNvSpPr/>
            <p:nvPr/>
          </p:nvSpPr>
          <p:spPr>
            <a:xfrm>
              <a:off x="10665767" y="269915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FAA21FA-DC78-4779-A3E3-876D8BBD0743}"/>
                </a:ext>
              </a:extLst>
            </p:cNvPr>
            <p:cNvSpPr/>
            <p:nvPr/>
          </p:nvSpPr>
          <p:spPr>
            <a:xfrm>
              <a:off x="10012855" y="2803437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15C7809-6F6C-47A5-B664-D2F44CC6B6C1}"/>
                </a:ext>
              </a:extLst>
            </p:cNvPr>
            <p:cNvSpPr/>
            <p:nvPr/>
          </p:nvSpPr>
          <p:spPr>
            <a:xfrm>
              <a:off x="9865455" y="3515816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80F28CE-5018-4B6E-8157-E8149D115D7C}"/>
                </a:ext>
              </a:extLst>
            </p:cNvPr>
            <p:cNvSpPr/>
            <p:nvPr/>
          </p:nvSpPr>
          <p:spPr>
            <a:xfrm>
              <a:off x="10480800" y="3496180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FD12AE6-D917-4426-A803-8F61805546AB}"/>
                </a:ext>
              </a:extLst>
            </p:cNvPr>
            <p:cNvSpPr/>
            <p:nvPr/>
          </p:nvSpPr>
          <p:spPr>
            <a:xfrm>
              <a:off x="11129350" y="355397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B6695C5B-7970-441D-9AA3-917583CE5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2575" y="2610702"/>
              <a:ext cx="55362" cy="52822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F53AD42-679F-4A34-B09A-C20FA0A67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653" y="2464443"/>
              <a:ext cx="1893065" cy="177871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CBA7779-6B1C-4E83-8C38-06402BB8546B}"/>
              </a:ext>
            </a:extLst>
          </p:cNvPr>
          <p:cNvGrpSpPr/>
          <p:nvPr/>
        </p:nvGrpSpPr>
        <p:grpSpPr>
          <a:xfrm>
            <a:off x="6823749" y="4233067"/>
            <a:ext cx="1754880" cy="2458444"/>
            <a:chOff x="8359267" y="4095659"/>
            <a:chExt cx="1754880" cy="2458444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53CC085-0B22-4BAE-BEA2-A3232F6A80E5}"/>
                </a:ext>
              </a:extLst>
            </p:cNvPr>
            <p:cNvSpPr/>
            <p:nvPr/>
          </p:nvSpPr>
          <p:spPr>
            <a:xfrm>
              <a:off x="9136544" y="431279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067405A-FBB0-4AB5-9C32-ABE74BFEA373}"/>
                </a:ext>
              </a:extLst>
            </p:cNvPr>
            <p:cNvSpPr/>
            <p:nvPr/>
          </p:nvSpPr>
          <p:spPr>
            <a:xfrm>
              <a:off x="9580976" y="456719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6C3C2E2-963E-4172-B531-E5B97B804655}"/>
                </a:ext>
              </a:extLst>
            </p:cNvPr>
            <p:cNvSpPr/>
            <p:nvPr/>
          </p:nvSpPr>
          <p:spPr>
            <a:xfrm>
              <a:off x="9538363" y="511472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A5630A7-A131-4F98-B40F-45CF791EBDB4}"/>
                </a:ext>
              </a:extLst>
            </p:cNvPr>
            <p:cNvSpPr/>
            <p:nvPr/>
          </p:nvSpPr>
          <p:spPr>
            <a:xfrm>
              <a:off x="9135928" y="5493508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A6AD572-7BC0-4CB1-AADB-756427708276}"/>
                </a:ext>
              </a:extLst>
            </p:cNvPr>
            <p:cNvSpPr/>
            <p:nvPr/>
          </p:nvSpPr>
          <p:spPr>
            <a:xfrm>
              <a:off x="8397170" y="532949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75DB9F7-793D-480E-8A25-7F862D079743}"/>
                </a:ext>
              </a:extLst>
            </p:cNvPr>
            <p:cNvSpPr/>
            <p:nvPr/>
          </p:nvSpPr>
          <p:spPr>
            <a:xfrm>
              <a:off x="8359267" y="461663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9A5B18C1-40F8-454D-AAEB-48A0C2F71A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99817" y="4126494"/>
              <a:ext cx="402859" cy="31148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 descr="A picture containing clock, shirt, field, player&#10;&#10;Description automatically generated">
              <a:extLst>
                <a:ext uri="{FF2B5EF4-FFF2-40B4-BE49-F238E27FC236}">
                  <a16:creationId xmlns:a16="http://schemas.microsoft.com/office/drawing/2014/main" id="{01CA1E47-7119-435C-86CC-7C97AF6B1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3422" y="4095659"/>
              <a:ext cx="1670725" cy="2458444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D772B7-83E5-4E8A-A362-EA2DB887A556}"/>
              </a:ext>
            </a:extLst>
          </p:cNvPr>
          <p:cNvGrpSpPr/>
          <p:nvPr/>
        </p:nvGrpSpPr>
        <p:grpSpPr>
          <a:xfrm>
            <a:off x="2121830" y="4243162"/>
            <a:ext cx="1778719" cy="2445738"/>
            <a:chOff x="2121830" y="4243162"/>
            <a:chExt cx="1778719" cy="244573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8601CF4-D588-4D94-BCF3-5715D37F8D8E}"/>
                </a:ext>
              </a:extLst>
            </p:cNvPr>
            <p:cNvSpPr/>
            <p:nvPr/>
          </p:nvSpPr>
          <p:spPr>
            <a:xfrm>
              <a:off x="3035209" y="5897572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E422D7D-F42D-4188-B14F-97968370F66B}"/>
                </a:ext>
              </a:extLst>
            </p:cNvPr>
            <p:cNvSpPr/>
            <p:nvPr/>
          </p:nvSpPr>
          <p:spPr>
            <a:xfrm>
              <a:off x="3481901" y="5555152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62865D0-322A-4046-BC94-CF45E2C791B2}"/>
                </a:ext>
              </a:extLst>
            </p:cNvPr>
            <p:cNvSpPr/>
            <p:nvPr/>
          </p:nvSpPr>
          <p:spPr>
            <a:xfrm>
              <a:off x="3467724" y="498332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E64F6B3-9112-49B4-885D-D5B6C8E0BF03}"/>
                </a:ext>
              </a:extLst>
            </p:cNvPr>
            <p:cNvSpPr/>
            <p:nvPr/>
          </p:nvSpPr>
          <p:spPr>
            <a:xfrm>
              <a:off x="3034899" y="474383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4F209C2-2DF2-4815-B359-4CE8E29F92ED}"/>
                </a:ext>
              </a:extLst>
            </p:cNvPr>
            <p:cNvSpPr/>
            <p:nvPr/>
          </p:nvSpPr>
          <p:spPr>
            <a:xfrm>
              <a:off x="2295471" y="491213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FE42E63-B683-45F9-A3A2-CDD7A5962491}"/>
                </a:ext>
              </a:extLst>
            </p:cNvPr>
            <p:cNvSpPr/>
            <p:nvPr/>
          </p:nvSpPr>
          <p:spPr>
            <a:xfrm>
              <a:off x="2255008" y="5582366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70941C19-7AC6-4B01-AB00-6CD1AD61B7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9890" y="6055063"/>
              <a:ext cx="379378" cy="242463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A picture containing clock, meter, player&#10;&#10;Description automatically generated">
              <a:extLst>
                <a:ext uri="{FF2B5EF4-FFF2-40B4-BE49-F238E27FC236}">
                  <a16:creationId xmlns:a16="http://schemas.microsoft.com/office/drawing/2014/main" id="{7EEBD905-81BA-4A45-A863-8C84AAF2D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1830" y="4243162"/>
              <a:ext cx="1778719" cy="244573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B9BE6A-12E6-475E-B2D3-72B92BFDFA14}"/>
              </a:ext>
            </a:extLst>
          </p:cNvPr>
          <p:cNvGrpSpPr/>
          <p:nvPr/>
        </p:nvGrpSpPr>
        <p:grpSpPr>
          <a:xfrm>
            <a:off x="9166032" y="3785574"/>
            <a:ext cx="2407623" cy="2445738"/>
            <a:chOff x="9166032" y="3785574"/>
            <a:chExt cx="2407623" cy="244573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B5B219-D183-4E31-AEC7-6DDA16E62CE3}"/>
                </a:ext>
              </a:extLst>
            </p:cNvPr>
            <p:cNvSpPr/>
            <p:nvPr/>
          </p:nvSpPr>
          <p:spPr>
            <a:xfrm>
              <a:off x="10166475" y="426227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717476-78B0-46E6-97AB-40525F246D71}"/>
                </a:ext>
              </a:extLst>
            </p:cNvPr>
            <p:cNvSpPr/>
            <p:nvPr/>
          </p:nvSpPr>
          <p:spPr>
            <a:xfrm>
              <a:off x="10544926" y="472514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52EF25-07A0-49E0-BB3B-EF04AB35EB7B}"/>
                </a:ext>
              </a:extLst>
            </p:cNvPr>
            <p:cNvSpPr/>
            <p:nvPr/>
          </p:nvSpPr>
          <p:spPr>
            <a:xfrm>
              <a:off x="10646829" y="516653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200202-0BF0-432E-AFAD-4E4DA053391E}"/>
                </a:ext>
              </a:extLst>
            </p:cNvPr>
            <p:cNvSpPr/>
            <p:nvPr/>
          </p:nvSpPr>
          <p:spPr>
            <a:xfrm>
              <a:off x="10168186" y="5399345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0C2424-457E-4020-937B-976C522E9E44}"/>
                </a:ext>
              </a:extLst>
            </p:cNvPr>
            <p:cNvSpPr/>
            <p:nvPr/>
          </p:nvSpPr>
          <p:spPr>
            <a:xfrm>
              <a:off x="9466708" y="5233608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03D7E7C-2E1B-4824-8FF2-2B40F7580AE6}"/>
                </a:ext>
              </a:extLst>
            </p:cNvPr>
            <p:cNvSpPr/>
            <p:nvPr/>
          </p:nvSpPr>
          <p:spPr>
            <a:xfrm>
              <a:off x="9453354" y="4479158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F4239A00-AD25-44EA-A41A-19A2F6862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6032" y="3785574"/>
              <a:ext cx="2407623" cy="244573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89BF3A-A72B-4429-98B9-DC8A47C918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8920" y="1810440"/>
              <a:ext cx="11235600" cy="4960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89BF3A-A72B-4429-98B9-DC8A47C918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560" y="1801080"/>
                <a:ext cx="11254320" cy="497916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55F70E6-FB75-4823-A2DB-B2D060E47D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3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913"/>
    </mc:Choice>
    <mc:Fallback xmlns="">
      <p:transition spd="slow" advTm="16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B8AD444-6E6F-4B7F-BDC0-D91401D5144A}"/>
              </a:ext>
            </a:extLst>
          </p:cNvPr>
          <p:cNvGrpSpPr/>
          <p:nvPr/>
        </p:nvGrpSpPr>
        <p:grpSpPr>
          <a:xfrm>
            <a:off x="4044840" y="3897852"/>
            <a:ext cx="2814187" cy="2661431"/>
            <a:chOff x="8720832" y="1231803"/>
            <a:chExt cx="2814187" cy="2661431"/>
          </a:xfrm>
        </p:grpSpPr>
        <p:pic>
          <p:nvPicPr>
            <p:cNvPr id="13" name="Picture 12" descr="A picture containing screen, rain, computer&#10;&#10;Description automatically generated">
              <a:extLst>
                <a:ext uri="{FF2B5EF4-FFF2-40B4-BE49-F238E27FC236}">
                  <a16:creationId xmlns:a16="http://schemas.microsoft.com/office/drawing/2014/main" id="{AC19F751-7B26-4022-8966-267409013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832" y="1422085"/>
              <a:ext cx="2814187" cy="2471149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A1E2582-C4CC-435D-A950-65B2E9C0659B}"/>
                </a:ext>
              </a:extLst>
            </p:cNvPr>
            <p:cNvCxnSpPr>
              <a:cxnSpLocks/>
            </p:cNvCxnSpPr>
            <p:nvPr/>
          </p:nvCxnSpPr>
          <p:spPr>
            <a:xfrm>
              <a:off x="9204556" y="2559049"/>
              <a:ext cx="458350" cy="24231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4942A8-DEB4-4199-B708-5B3DA87EF5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4235" y="1231803"/>
              <a:ext cx="2146789" cy="1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3EF48AC-2900-4E96-AE61-D5E58250C218}"/>
              </a:ext>
            </a:extLst>
          </p:cNvPr>
          <p:cNvSpPr txBox="1"/>
          <p:nvPr/>
        </p:nvSpPr>
        <p:spPr>
          <a:xfrm>
            <a:off x="399606" y="457837"/>
            <a:ext cx="9093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Aromatic Benzenoid Compounds: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If FG is present in the branch, benzene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becomes substituent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(phenyl).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6. Subs/branches locants to be written same as in alphabetical order before.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CD0A35-148F-4193-AD04-F9B04502406C}"/>
              </a:ext>
            </a:extLst>
          </p:cNvPr>
          <p:cNvGrpSpPr/>
          <p:nvPr/>
        </p:nvGrpSpPr>
        <p:grpSpPr>
          <a:xfrm>
            <a:off x="399606" y="3893234"/>
            <a:ext cx="2267867" cy="2471149"/>
            <a:chOff x="382737" y="3613784"/>
            <a:chExt cx="2267867" cy="247114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45B000C-7D58-4B6D-B46F-D5BDBE302438}"/>
                </a:ext>
              </a:extLst>
            </p:cNvPr>
            <p:cNvSpPr/>
            <p:nvPr/>
          </p:nvSpPr>
          <p:spPr>
            <a:xfrm>
              <a:off x="1343608" y="5281415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A19CA62-FCFD-40C4-8913-8097467E5B3B}"/>
                </a:ext>
              </a:extLst>
            </p:cNvPr>
            <p:cNvSpPr/>
            <p:nvPr/>
          </p:nvSpPr>
          <p:spPr>
            <a:xfrm>
              <a:off x="1720140" y="4821917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E894D83-C34F-464F-B6AD-B0B399E3F493}"/>
                </a:ext>
              </a:extLst>
            </p:cNvPr>
            <p:cNvSpPr/>
            <p:nvPr/>
          </p:nvSpPr>
          <p:spPr>
            <a:xfrm>
              <a:off x="1845760" y="437851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6FA75EC-0BEB-4202-9496-7C58BB0541C9}"/>
                </a:ext>
              </a:extLst>
            </p:cNvPr>
            <p:cNvSpPr/>
            <p:nvPr/>
          </p:nvSpPr>
          <p:spPr>
            <a:xfrm>
              <a:off x="1348185" y="410747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AC19AFA-FFEB-47D5-B586-53334122881D}"/>
                </a:ext>
              </a:extLst>
            </p:cNvPr>
            <p:cNvSpPr/>
            <p:nvPr/>
          </p:nvSpPr>
          <p:spPr>
            <a:xfrm>
              <a:off x="594538" y="436519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27AC45B-11BD-446F-A6C3-7A9E4419843C}"/>
                </a:ext>
              </a:extLst>
            </p:cNvPr>
            <p:cNvSpPr/>
            <p:nvPr/>
          </p:nvSpPr>
          <p:spPr>
            <a:xfrm>
              <a:off x="529775" y="495011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pic>
          <p:nvPicPr>
            <p:cNvPr id="29" name="Picture 28" descr="A picture containing clock, meter&#10;&#10;Description automatically generated">
              <a:extLst>
                <a:ext uri="{FF2B5EF4-FFF2-40B4-BE49-F238E27FC236}">
                  <a16:creationId xmlns:a16="http://schemas.microsoft.com/office/drawing/2014/main" id="{F9BF107F-14EA-40D1-BAF1-8E6B1FC6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737" y="3613784"/>
              <a:ext cx="2267867" cy="247114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3B45BE-320F-44E4-A646-635D6601F74C}"/>
              </a:ext>
            </a:extLst>
          </p:cNvPr>
          <p:cNvGrpSpPr/>
          <p:nvPr/>
        </p:nvGrpSpPr>
        <p:grpSpPr>
          <a:xfrm>
            <a:off x="2181719" y="1517784"/>
            <a:ext cx="3792489" cy="1797777"/>
            <a:chOff x="1541124" y="1793748"/>
            <a:chExt cx="3792489" cy="179777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5C3304B-1138-4586-9270-4352C9D9A2FF}"/>
                </a:ext>
              </a:extLst>
            </p:cNvPr>
            <p:cNvGrpSpPr/>
            <p:nvPr/>
          </p:nvGrpSpPr>
          <p:grpSpPr>
            <a:xfrm>
              <a:off x="1922284" y="1793748"/>
              <a:ext cx="3411329" cy="1797777"/>
              <a:chOff x="1961193" y="1792890"/>
              <a:chExt cx="3411329" cy="179777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4BE84B0-A4C4-43C9-A400-3DA2A48390D7}"/>
                  </a:ext>
                </a:extLst>
              </p:cNvPr>
              <p:cNvSpPr/>
              <p:nvPr/>
            </p:nvSpPr>
            <p:spPr>
              <a:xfrm>
                <a:off x="4916979" y="2069123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241F63-4ACA-4019-AE93-1B646938FF68}"/>
                  </a:ext>
                </a:extLst>
              </p:cNvPr>
              <p:cNvSpPr/>
              <p:nvPr/>
            </p:nvSpPr>
            <p:spPr>
              <a:xfrm>
                <a:off x="4378431" y="2187141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4516FF4-C09A-4956-92A1-C9C4F5123464}"/>
                  </a:ext>
                </a:extLst>
              </p:cNvPr>
              <p:cNvSpPr/>
              <p:nvPr/>
            </p:nvSpPr>
            <p:spPr>
              <a:xfrm>
                <a:off x="3997089" y="2002570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A15CF42-040D-4EC8-A27D-FDA264872369}"/>
                  </a:ext>
                </a:extLst>
              </p:cNvPr>
              <p:cNvSpPr/>
              <p:nvPr/>
            </p:nvSpPr>
            <p:spPr>
              <a:xfrm>
                <a:off x="3605473" y="2206598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B09ACB9-4EF8-4A69-AC64-1A866D1ED49F}"/>
                  </a:ext>
                </a:extLst>
              </p:cNvPr>
              <p:cNvSpPr/>
              <p:nvPr/>
            </p:nvSpPr>
            <p:spPr>
              <a:xfrm>
                <a:off x="3220319" y="1973835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pic>
            <p:nvPicPr>
              <p:cNvPr id="33" name="Picture 32" descr="A picture containing clock, player, meter, shirt&#10;&#10;Description automatically generated">
                <a:extLst>
                  <a:ext uri="{FF2B5EF4-FFF2-40B4-BE49-F238E27FC236}">
                    <a16:creationId xmlns:a16="http://schemas.microsoft.com/office/drawing/2014/main" id="{A1F39626-2984-4A76-B17D-5A5F21BB4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1193" y="1792890"/>
                <a:ext cx="3411329" cy="1797777"/>
              </a:xfrm>
              <a:prstGeom prst="rect">
                <a:avLst/>
              </a:prstGeom>
            </p:spPr>
          </p:pic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343F6D-9478-4ABC-8100-9D266C856E23}"/>
                </a:ext>
              </a:extLst>
            </p:cNvPr>
            <p:cNvSpPr/>
            <p:nvPr/>
          </p:nvSpPr>
          <p:spPr>
            <a:xfrm>
              <a:off x="1541124" y="2034284"/>
              <a:ext cx="1582220" cy="1428108"/>
            </a:xfrm>
            <a:custGeom>
              <a:avLst/>
              <a:gdLst>
                <a:gd name="connsiteX0" fmla="*/ 1510301 w 1582220"/>
                <a:gd name="connsiteY0" fmla="*/ 544530 h 1428108"/>
                <a:gd name="connsiteX1" fmla="*/ 1479479 w 1582220"/>
                <a:gd name="connsiteY1" fmla="*/ 380144 h 1428108"/>
                <a:gd name="connsiteX2" fmla="*/ 1469205 w 1582220"/>
                <a:gd name="connsiteY2" fmla="*/ 349321 h 1428108"/>
                <a:gd name="connsiteX3" fmla="*/ 1417834 w 1582220"/>
                <a:gd name="connsiteY3" fmla="*/ 308225 h 1428108"/>
                <a:gd name="connsiteX4" fmla="*/ 1387011 w 1582220"/>
                <a:gd name="connsiteY4" fmla="*/ 277402 h 1428108"/>
                <a:gd name="connsiteX5" fmla="*/ 1356189 w 1582220"/>
                <a:gd name="connsiteY5" fmla="*/ 256854 h 1428108"/>
                <a:gd name="connsiteX6" fmla="*/ 1294544 w 1582220"/>
                <a:gd name="connsiteY6" fmla="*/ 215757 h 1428108"/>
                <a:gd name="connsiteX7" fmla="*/ 1232899 w 1582220"/>
                <a:gd name="connsiteY7" fmla="*/ 154112 h 1428108"/>
                <a:gd name="connsiteX8" fmla="*/ 1202076 w 1582220"/>
                <a:gd name="connsiteY8" fmla="*/ 123290 h 1428108"/>
                <a:gd name="connsiteX9" fmla="*/ 1160980 w 1582220"/>
                <a:gd name="connsiteY9" fmla="*/ 71919 h 1428108"/>
                <a:gd name="connsiteX10" fmla="*/ 1130157 w 1582220"/>
                <a:gd name="connsiteY10" fmla="*/ 61645 h 1428108"/>
                <a:gd name="connsiteX11" fmla="*/ 1068512 w 1582220"/>
                <a:gd name="connsiteY11" fmla="*/ 30822 h 1428108"/>
                <a:gd name="connsiteX12" fmla="*/ 1017142 w 1582220"/>
                <a:gd name="connsiteY12" fmla="*/ 0 h 1428108"/>
                <a:gd name="connsiteX13" fmla="*/ 801384 w 1582220"/>
                <a:gd name="connsiteY13" fmla="*/ 20548 h 1428108"/>
                <a:gd name="connsiteX14" fmla="*/ 739739 w 1582220"/>
                <a:gd name="connsiteY14" fmla="*/ 41097 h 1428108"/>
                <a:gd name="connsiteX15" fmla="*/ 647272 w 1582220"/>
                <a:gd name="connsiteY15" fmla="*/ 82193 h 1428108"/>
                <a:gd name="connsiteX16" fmla="*/ 616450 w 1582220"/>
                <a:gd name="connsiteY16" fmla="*/ 102742 h 1428108"/>
                <a:gd name="connsiteX17" fmla="*/ 554805 w 1582220"/>
                <a:gd name="connsiteY17" fmla="*/ 113016 h 1428108"/>
                <a:gd name="connsiteX18" fmla="*/ 523982 w 1582220"/>
                <a:gd name="connsiteY18" fmla="*/ 143838 h 1428108"/>
                <a:gd name="connsiteX19" fmla="*/ 452063 w 1582220"/>
                <a:gd name="connsiteY19" fmla="*/ 174661 h 1428108"/>
                <a:gd name="connsiteX20" fmla="*/ 359596 w 1582220"/>
                <a:gd name="connsiteY20" fmla="*/ 205483 h 1428108"/>
                <a:gd name="connsiteX21" fmla="*/ 277402 w 1582220"/>
                <a:gd name="connsiteY21" fmla="*/ 256854 h 1428108"/>
                <a:gd name="connsiteX22" fmla="*/ 215757 w 1582220"/>
                <a:gd name="connsiteY22" fmla="*/ 318499 h 1428108"/>
                <a:gd name="connsiteX23" fmla="*/ 184935 w 1582220"/>
                <a:gd name="connsiteY23" fmla="*/ 349321 h 1428108"/>
                <a:gd name="connsiteX24" fmla="*/ 123290 w 1582220"/>
                <a:gd name="connsiteY24" fmla="*/ 410966 h 1428108"/>
                <a:gd name="connsiteX25" fmla="*/ 92467 w 1582220"/>
                <a:gd name="connsiteY25" fmla="*/ 441789 h 1428108"/>
                <a:gd name="connsiteX26" fmla="*/ 82193 w 1582220"/>
                <a:gd name="connsiteY26" fmla="*/ 472611 h 1428108"/>
                <a:gd name="connsiteX27" fmla="*/ 30823 w 1582220"/>
                <a:gd name="connsiteY27" fmla="*/ 534256 h 1428108"/>
                <a:gd name="connsiteX28" fmla="*/ 0 w 1582220"/>
                <a:gd name="connsiteY28" fmla="*/ 626724 h 1428108"/>
                <a:gd name="connsiteX29" fmla="*/ 10274 w 1582220"/>
                <a:gd name="connsiteY29" fmla="*/ 852755 h 1428108"/>
                <a:gd name="connsiteX30" fmla="*/ 30823 w 1582220"/>
                <a:gd name="connsiteY30" fmla="*/ 883577 h 1428108"/>
                <a:gd name="connsiteX31" fmla="*/ 71919 w 1582220"/>
                <a:gd name="connsiteY31" fmla="*/ 945222 h 1428108"/>
                <a:gd name="connsiteX32" fmla="*/ 123290 w 1582220"/>
                <a:gd name="connsiteY32" fmla="*/ 1027416 h 1428108"/>
                <a:gd name="connsiteX33" fmla="*/ 195209 w 1582220"/>
                <a:gd name="connsiteY33" fmla="*/ 1119883 h 1428108"/>
                <a:gd name="connsiteX34" fmla="*/ 256854 w 1582220"/>
                <a:gd name="connsiteY34" fmla="*/ 1181528 h 1428108"/>
                <a:gd name="connsiteX35" fmla="*/ 308225 w 1582220"/>
                <a:gd name="connsiteY35" fmla="*/ 1212350 h 1428108"/>
                <a:gd name="connsiteX36" fmla="*/ 369870 w 1582220"/>
                <a:gd name="connsiteY36" fmla="*/ 1273995 h 1428108"/>
                <a:gd name="connsiteX37" fmla="*/ 400692 w 1582220"/>
                <a:gd name="connsiteY37" fmla="*/ 1304818 h 1428108"/>
                <a:gd name="connsiteX38" fmla="*/ 585627 w 1582220"/>
                <a:gd name="connsiteY38" fmla="*/ 1407559 h 1428108"/>
                <a:gd name="connsiteX39" fmla="*/ 626724 w 1582220"/>
                <a:gd name="connsiteY39" fmla="*/ 1428108 h 1428108"/>
                <a:gd name="connsiteX40" fmla="*/ 1027416 w 1582220"/>
                <a:gd name="connsiteY40" fmla="*/ 1417834 h 1428108"/>
                <a:gd name="connsiteX41" fmla="*/ 1078787 w 1582220"/>
                <a:gd name="connsiteY41" fmla="*/ 1366463 h 1428108"/>
                <a:gd name="connsiteX42" fmla="*/ 1119883 w 1582220"/>
                <a:gd name="connsiteY42" fmla="*/ 1356189 h 1428108"/>
                <a:gd name="connsiteX43" fmla="*/ 1232899 w 1582220"/>
                <a:gd name="connsiteY43" fmla="*/ 1325366 h 1428108"/>
                <a:gd name="connsiteX44" fmla="*/ 1263721 w 1582220"/>
                <a:gd name="connsiteY44" fmla="*/ 1304818 h 1428108"/>
                <a:gd name="connsiteX45" fmla="*/ 1294544 w 1582220"/>
                <a:gd name="connsiteY45" fmla="*/ 1294544 h 1428108"/>
                <a:gd name="connsiteX46" fmla="*/ 1356189 w 1582220"/>
                <a:gd name="connsiteY46" fmla="*/ 1263721 h 1428108"/>
                <a:gd name="connsiteX47" fmla="*/ 1387011 w 1582220"/>
                <a:gd name="connsiteY47" fmla="*/ 1212350 h 1428108"/>
                <a:gd name="connsiteX48" fmla="*/ 1417834 w 1582220"/>
                <a:gd name="connsiteY48" fmla="*/ 1202076 h 1428108"/>
                <a:gd name="connsiteX49" fmla="*/ 1448656 w 1582220"/>
                <a:gd name="connsiteY49" fmla="*/ 1171254 h 1428108"/>
                <a:gd name="connsiteX50" fmla="*/ 1510301 w 1582220"/>
                <a:gd name="connsiteY50" fmla="*/ 1047964 h 1428108"/>
                <a:gd name="connsiteX51" fmla="*/ 1520575 w 1582220"/>
                <a:gd name="connsiteY51" fmla="*/ 996593 h 1428108"/>
                <a:gd name="connsiteX52" fmla="*/ 1541124 w 1582220"/>
                <a:gd name="connsiteY52" fmla="*/ 965771 h 1428108"/>
                <a:gd name="connsiteX53" fmla="*/ 1551398 w 1582220"/>
                <a:gd name="connsiteY53" fmla="*/ 904126 h 1428108"/>
                <a:gd name="connsiteX54" fmla="*/ 1582220 w 1582220"/>
                <a:gd name="connsiteY54" fmla="*/ 750013 h 1428108"/>
                <a:gd name="connsiteX55" fmla="*/ 1571946 w 1582220"/>
                <a:gd name="connsiteY55" fmla="*/ 678094 h 1428108"/>
                <a:gd name="connsiteX56" fmla="*/ 1561672 w 1582220"/>
                <a:gd name="connsiteY56" fmla="*/ 585627 h 1428108"/>
                <a:gd name="connsiteX57" fmla="*/ 1510301 w 1582220"/>
                <a:gd name="connsiteY57" fmla="*/ 565079 h 1428108"/>
                <a:gd name="connsiteX58" fmla="*/ 1479479 w 1582220"/>
                <a:gd name="connsiteY58" fmla="*/ 534256 h 1428108"/>
                <a:gd name="connsiteX59" fmla="*/ 1448656 w 1582220"/>
                <a:gd name="connsiteY59" fmla="*/ 523982 h 142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82220" h="1428108">
                  <a:moveTo>
                    <a:pt x="1510301" y="544530"/>
                  </a:moveTo>
                  <a:cubicBezTo>
                    <a:pt x="1496938" y="397535"/>
                    <a:pt x="1514767" y="474249"/>
                    <a:pt x="1479479" y="380144"/>
                  </a:cubicBezTo>
                  <a:cubicBezTo>
                    <a:pt x="1475676" y="370003"/>
                    <a:pt x="1476253" y="357544"/>
                    <a:pt x="1469205" y="349321"/>
                  </a:cubicBezTo>
                  <a:cubicBezTo>
                    <a:pt x="1454934" y="332671"/>
                    <a:pt x="1434337" y="322665"/>
                    <a:pt x="1417834" y="308225"/>
                  </a:cubicBezTo>
                  <a:cubicBezTo>
                    <a:pt x="1406899" y="298657"/>
                    <a:pt x="1398173" y="286704"/>
                    <a:pt x="1387011" y="277402"/>
                  </a:cubicBezTo>
                  <a:cubicBezTo>
                    <a:pt x="1377525" y="269497"/>
                    <a:pt x="1365675" y="264759"/>
                    <a:pt x="1356189" y="256854"/>
                  </a:cubicBezTo>
                  <a:cubicBezTo>
                    <a:pt x="1304882" y="214098"/>
                    <a:pt x="1348711" y="233813"/>
                    <a:pt x="1294544" y="215757"/>
                  </a:cubicBezTo>
                  <a:lnTo>
                    <a:pt x="1232899" y="154112"/>
                  </a:lnTo>
                  <a:cubicBezTo>
                    <a:pt x="1222625" y="143838"/>
                    <a:pt x="1211153" y="134636"/>
                    <a:pt x="1202076" y="123290"/>
                  </a:cubicBezTo>
                  <a:cubicBezTo>
                    <a:pt x="1188377" y="106166"/>
                    <a:pt x="1177630" y="86190"/>
                    <a:pt x="1160980" y="71919"/>
                  </a:cubicBezTo>
                  <a:cubicBezTo>
                    <a:pt x="1152757" y="64871"/>
                    <a:pt x="1140431" y="65070"/>
                    <a:pt x="1130157" y="61645"/>
                  </a:cubicBezTo>
                  <a:cubicBezTo>
                    <a:pt x="1041829" y="2759"/>
                    <a:pt x="1153584" y="73358"/>
                    <a:pt x="1068512" y="30822"/>
                  </a:cubicBezTo>
                  <a:cubicBezTo>
                    <a:pt x="1050651" y="21891"/>
                    <a:pt x="1034265" y="10274"/>
                    <a:pt x="1017142" y="0"/>
                  </a:cubicBezTo>
                  <a:cubicBezTo>
                    <a:pt x="949764" y="4211"/>
                    <a:pt x="870192" y="1782"/>
                    <a:pt x="801384" y="20548"/>
                  </a:cubicBezTo>
                  <a:cubicBezTo>
                    <a:pt x="780487" y="26247"/>
                    <a:pt x="760287" y="34247"/>
                    <a:pt x="739739" y="41097"/>
                  </a:cubicBezTo>
                  <a:cubicBezTo>
                    <a:pt x="680938" y="99898"/>
                    <a:pt x="742245" y="50535"/>
                    <a:pt x="647272" y="82193"/>
                  </a:cubicBezTo>
                  <a:cubicBezTo>
                    <a:pt x="635558" y="86098"/>
                    <a:pt x="628164" y="98837"/>
                    <a:pt x="616450" y="102742"/>
                  </a:cubicBezTo>
                  <a:cubicBezTo>
                    <a:pt x="596687" y="109330"/>
                    <a:pt x="575353" y="109591"/>
                    <a:pt x="554805" y="113016"/>
                  </a:cubicBezTo>
                  <a:cubicBezTo>
                    <a:pt x="544531" y="123290"/>
                    <a:pt x="535806" y="135393"/>
                    <a:pt x="523982" y="143838"/>
                  </a:cubicBezTo>
                  <a:cubicBezTo>
                    <a:pt x="497401" y="162824"/>
                    <a:pt x="480301" y="164072"/>
                    <a:pt x="452063" y="174661"/>
                  </a:cubicBezTo>
                  <a:cubicBezTo>
                    <a:pt x="374694" y="203675"/>
                    <a:pt x="428451" y="188269"/>
                    <a:pt x="359596" y="205483"/>
                  </a:cubicBezTo>
                  <a:cubicBezTo>
                    <a:pt x="293151" y="271925"/>
                    <a:pt x="418034" y="151380"/>
                    <a:pt x="277402" y="256854"/>
                  </a:cubicBezTo>
                  <a:cubicBezTo>
                    <a:pt x="254154" y="274290"/>
                    <a:pt x="236305" y="297951"/>
                    <a:pt x="215757" y="318499"/>
                  </a:cubicBezTo>
                  <a:lnTo>
                    <a:pt x="184935" y="349321"/>
                  </a:lnTo>
                  <a:lnTo>
                    <a:pt x="123290" y="410966"/>
                  </a:lnTo>
                  <a:lnTo>
                    <a:pt x="92467" y="441789"/>
                  </a:lnTo>
                  <a:cubicBezTo>
                    <a:pt x="89042" y="452063"/>
                    <a:pt x="88200" y="463600"/>
                    <a:pt x="82193" y="472611"/>
                  </a:cubicBezTo>
                  <a:cubicBezTo>
                    <a:pt x="54330" y="514407"/>
                    <a:pt x="49497" y="489440"/>
                    <a:pt x="30823" y="534256"/>
                  </a:cubicBezTo>
                  <a:cubicBezTo>
                    <a:pt x="18327" y="564247"/>
                    <a:pt x="0" y="626724"/>
                    <a:pt x="0" y="626724"/>
                  </a:cubicBezTo>
                  <a:cubicBezTo>
                    <a:pt x="3425" y="702068"/>
                    <a:pt x="1288" y="777871"/>
                    <a:pt x="10274" y="852755"/>
                  </a:cubicBezTo>
                  <a:cubicBezTo>
                    <a:pt x="11745" y="865015"/>
                    <a:pt x="25301" y="872533"/>
                    <a:pt x="30823" y="883577"/>
                  </a:cubicBezTo>
                  <a:cubicBezTo>
                    <a:pt x="60562" y="943055"/>
                    <a:pt x="13488" y="886791"/>
                    <a:pt x="71919" y="945222"/>
                  </a:cubicBezTo>
                  <a:cubicBezTo>
                    <a:pt x="106428" y="1031497"/>
                    <a:pt x="72678" y="966682"/>
                    <a:pt x="123290" y="1027416"/>
                  </a:cubicBezTo>
                  <a:cubicBezTo>
                    <a:pt x="148288" y="1057413"/>
                    <a:pt x="167598" y="1092272"/>
                    <a:pt x="195209" y="1119883"/>
                  </a:cubicBezTo>
                  <a:cubicBezTo>
                    <a:pt x="215757" y="1140431"/>
                    <a:pt x="231935" y="1166577"/>
                    <a:pt x="256854" y="1181528"/>
                  </a:cubicBezTo>
                  <a:cubicBezTo>
                    <a:pt x="273978" y="1191802"/>
                    <a:pt x="292770" y="1199705"/>
                    <a:pt x="308225" y="1212350"/>
                  </a:cubicBezTo>
                  <a:cubicBezTo>
                    <a:pt x="330716" y="1230752"/>
                    <a:pt x="349322" y="1253447"/>
                    <a:pt x="369870" y="1273995"/>
                  </a:cubicBezTo>
                  <a:cubicBezTo>
                    <a:pt x="380144" y="1284269"/>
                    <a:pt x="389068" y="1296100"/>
                    <a:pt x="400692" y="1304818"/>
                  </a:cubicBezTo>
                  <a:cubicBezTo>
                    <a:pt x="484674" y="1367803"/>
                    <a:pt x="426471" y="1327981"/>
                    <a:pt x="585627" y="1407559"/>
                  </a:cubicBezTo>
                  <a:lnTo>
                    <a:pt x="626724" y="1428108"/>
                  </a:lnTo>
                  <a:lnTo>
                    <a:pt x="1027416" y="1417834"/>
                  </a:lnTo>
                  <a:cubicBezTo>
                    <a:pt x="1051410" y="1414562"/>
                    <a:pt x="1055294" y="1372336"/>
                    <a:pt x="1078787" y="1366463"/>
                  </a:cubicBezTo>
                  <a:lnTo>
                    <a:pt x="1119883" y="1356189"/>
                  </a:lnTo>
                  <a:cubicBezTo>
                    <a:pt x="1189518" y="1309765"/>
                    <a:pt x="1103037" y="1360783"/>
                    <a:pt x="1232899" y="1325366"/>
                  </a:cubicBezTo>
                  <a:cubicBezTo>
                    <a:pt x="1244812" y="1322117"/>
                    <a:pt x="1252677" y="1310340"/>
                    <a:pt x="1263721" y="1304818"/>
                  </a:cubicBezTo>
                  <a:cubicBezTo>
                    <a:pt x="1273408" y="1299975"/>
                    <a:pt x="1284647" y="1298943"/>
                    <a:pt x="1294544" y="1294544"/>
                  </a:cubicBezTo>
                  <a:cubicBezTo>
                    <a:pt x="1315538" y="1285213"/>
                    <a:pt x="1335641" y="1273995"/>
                    <a:pt x="1356189" y="1263721"/>
                  </a:cubicBezTo>
                  <a:cubicBezTo>
                    <a:pt x="1364270" y="1239478"/>
                    <a:pt x="1363507" y="1226453"/>
                    <a:pt x="1387011" y="1212350"/>
                  </a:cubicBezTo>
                  <a:cubicBezTo>
                    <a:pt x="1396298" y="1206778"/>
                    <a:pt x="1407560" y="1205501"/>
                    <a:pt x="1417834" y="1202076"/>
                  </a:cubicBezTo>
                  <a:cubicBezTo>
                    <a:pt x="1428108" y="1191802"/>
                    <a:pt x="1442158" y="1184250"/>
                    <a:pt x="1448656" y="1171254"/>
                  </a:cubicBezTo>
                  <a:cubicBezTo>
                    <a:pt x="1519490" y="1029585"/>
                    <a:pt x="1440667" y="1117598"/>
                    <a:pt x="1510301" y="1047964"/>
                  </a:cubicBezTo>
                  <a:cubicBezTo>
                    <a:pt x="1513726" y="1030840"/>
                    <a:pt x="1514443" y="1012944"/>
                    <a:pt x="1520575" y="996593"/>
                  </a:cubicBezTo>
                  <a:cubicBezTo>
                    <a:pt x="1524911" y="985031"/>
                    <a:pt x="1537219" y="977485"/>
                    <a:pt x="1541124" y="965771"/>
                  </a:cubicBezTo>
                  <a:cubicBezTo>
                    <a:pt x="1547712" y="946008"/>
                    <a:pt x="1547500" y="924590"/>
                    <a:pt x="1551398" y="904126"/>
                  </a:cubicBezTo>
                  <a:cubicBezTo>
                    <a:pt x="1561200" y="852663"/>
                    <a:pt x="1571946" y="801384"/>
                    <a:pt x="1582220" y="750013"/>
                  </a:cubicBezTo>
                  <a:cubicBezTo>
                    <a:pt x="1578795" y="726040"/>
                    <a:pt x="1574950" y="702123"/>
                    <a:pt x="1571946" y="678094"/>
                  </a:cubicBezTo>
                  <a:cubicBezTo>
                    <a:pt x="1568099" y="647321"/>
                    <a:pt x="1576522" y="612852"/>
                    <a:pt x="1561672" y="585627"/>
                  </a:cubicBezTo>
                  <a:cubicBezTo>
                    <a:pt x="1552841" y="569436"/>
                    <a:pt x="1527425" y="571928"/>
                    <a:pt x="1510301" y="565079"/>
                  </a:cubicBezTo>
                  <a:cubicBezTo>
                    <a:pt x="1500027" y="554805"/>
                    <a:pt x="1491569" y="542316"/>
                    <a:pt x="1479479" y="534256"/>
                  </a:cubicBezTo>
                  <a:cubicBezTo>
                    <a:pt x="1470468" y="528249"/>
                    <a:pt x="1448656" y="523982"/>
                    <a:pt x="1448656" y="523982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7D910F-1A45-44AA-A59E-22BEDE279455}"/>
              </a:ext>
            </a:extLst>
          </p:cNvPr>
          <p:cNvGrpSpPr/>
          <p:nvPr/>
        </p:nvGrpSpPr>
        <p:grpSpPr>
          <a:xfrm>
            <a:off x="8589175" y="1139366"/>
            <a:ext cx="2693600" cy="2259974"/>
            <a:chOff x="7761391" y="4104409"/>
            <a:chExt cx="2693600" cy="22599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C13F14-287D-403E-82B6-CCA5FD47652C}"/>
                </a:ext>
              </a:extLst>
            </p:cNvPr>
            <p:cNvSpPr/>
            <p:nvPr/>
          </p:nvSpPr>
          <p:spPr>
            <a:xfrm>
              <a:off x="7761391" y="4891909"/>
              <a:ext cx="1377873" cy="1233565"/>
            </a:xfrm>
            <a:custGeom>
              <a:avLst/>
              <a:gdLst>
                <a:gd name="connsiteX0" fmla="*/ 1277239 w 1377873"/>
                <a:gd name="connsiteY0" fmla="*/ 256854 h 1233565"/>
                <a:gd name="connsiteX1" fmla="*/ 1205320 w 1377873"/>
                <a:gd name="connsiteY1" fmla="*/ 195209 h 1233565"/>
                <a:gd name="connsiteX2" fmla="*/ 1174497 w 1377873"/>
                <a:gd name="connsiteY2" fmla="*/ 164387 h 1233565"/>
                <a:gd name="connsiteX3" fmla="*/ 1123126 w 1377873"/>
                <a:gd name="connsiteY3" fmla="*/ 154113 h 1233565"/>
                <a:gd name="connsiteX4" fmla="*/ 1030659 w 1377873"/>
                <a:gd name="connsiteY4" fmla="*/ 123290 h 1233565"/>
                <a:gd name="connsiteX5" fmla="*/ 999837 w 1377873"/>
                <a:gd name="connsiteY5" fmla="*/ 92468 h 1233565"/>
                <a:gd name="connsiteX6" fmla="*/ 969014 w 1377873"/>
                <a:gd name="connsiteY6" fmla="*/ 71919 h 1233565"/>
                <a:gd name="connsiteX7" fmla="*/ 804628 w 1377873"/>
                <a:gd name="connsiteY7" fmla="*/ 30823 h 1233565"/>
                <a:gd name="connsiteX8" fmla="*/ 722434 w 1377873"/>
                <a:gd name="connsiteY8" fmla="*/ 0 h 1233565"/>
                <a:gd name="connsiteX9" fmla="*/ 321742 w 1377873"/>
                <a:gd name="connsiteY9" fmla="*/ 10274 h 1233565"/>
                <a:gd name="connsiteX10" fmla="*/ 280646 w 1377873"/>
                <a:gd name="connsiteY10" fmla="*/ 20549 h 1233565"/>
                <a:gd name="connsiteX11" fmla="*/ 249823 w 1377873"/>
                <a:gd name="connsiteY11" fmla="*/ 41097 h 1233565"/>
                <a:gd name="connsiteX12" fmla="*/ 188178 w 1377873"/>
                <a:gd name="connsiteY12" fmla="*/ 71919 h 1233565"/>
                <a:gd name="connsiteX13" fmla="*/ 157356 w 1377873"/>
                <a:gd name="connsiteY13" fmla="*/ 102742 h 1233565"/>
                <a:gd name="connsiteX14" fmla="*/ 105985 w 1377873"/>
                <a:gd name="connsiteY14" fmla="*/ 143838 h 1233565"/>
                <a:gd name="connsiteX15" fmla="*/ 95711 w 1377873"/>
                <a:gd name="connsiteY15" fmla="*/ 174661 h 1233565"/>
                <a:gd name="connsiteX16" fmla="*/ 75162 w 1377873"/>
                <a:gd name="connsiteY16" fmla="*/ 195209 h 1233565"/>
                <a:gd name="connsiteX17" fmla="*/ 64888 w 1377873"/>
                <a:gd name="connsiteY17" fmla="*/ 256854 h 1233565"/>
                <a:gd name="connsiteX18" fmla="*/ 44340 w 1377873"/>
                <a:gd name="connsiteY18" fmla="*/ 287677 h 1233565"/>
                <a:gd name="connsiteX19" fmla="*/ 13517 w 1377873"/>
                <a:gd name="connsiteY19" fmla="*/ 349322 h 1233565"/>
                <a:gd name="connsiteX20" fmla="*/ 13517 w 1377873"/>
                <a:gd name="connsiteY20" fmla="*/ 965771 h 1233565"/>
                <a:gd name="connsiteX21" fmla="*/ 54614 w 1377873"/>
                <a:gd name="connsiteY21" fmla="*/ 1037690 h 1233565"/>
                <a:gd name="connsiteX22" fmla="*/ 105985 w 1377873"/>
                <a:gd name="connsiteY22" fmla="*/ 1099335 h 1233565"/>
                <a:gd name="connsiteX23" fmla="*/ 136807 w 1377873"/>
                <a:gd name="connsiteY23" fmla="*/ 1119883 h 1233565"/>
                <a:gd name="connsiteX24" fmla="*/ 229275 w 1377873"/>
                <a:gd name="connsiteY24" fmla="*/ 1130157 h 1233565"/>
                <a:gd name="connsiteX25" fmla="*/ 321742 w 1377873"/>
                <a:gd name="connsiteY25" fmla="*/ 1160980 h 1233565"/>
                <a:gd name="connsiteX26" fmla="*/ 352565 w 1377873"/>
                <a:gd name="connsiteY26" fmla="*/ 1181528 h 1233565"/>
                <a:gd name="connsiteX27" fmla="*/ 424484 w 1377873"/>
                <a:gd name="connsiteY27" fmla="*/ 1191802 h 1233565"/>
                <a:gd name="connsiteX28" fmla="*/ 969014 w 1377873"/>
                <a:gd name="connsiteY28" fmla="*/ 1202077 h 1233565"/>
                <a:gd name="connsiteX29" fmla="*/ 1030659 w 1377873"/>
                <a:gd name="connsiteY29" fmla="*/ 1150706 h 1233565"/>
                <a:gd name="connsiteX30" fmla="*/ 1071756 w 1377873"/>
                <a:gd name="connsiteY30" fmla="*/ 1140432 h 1233565"/>
                <a:gd name="connsiteX31" fmla="*/ 1102578 w 1377873"/>
                <a:gd name="connsiteY31" fmla="*/ 1119883 h 1233565"/>
                <a:gd name="connsiteX32" fmla="*/ 1133401 w 1377873"/>
                <a:gd name="connsiteY32" fmla="*/ 1109609 h 1233565"/>
                <a:gd name="connsiteX33" fmla="*/ 1184771 w 1377873"/>
                <a:gd name="connsiteY33" fmla="*/ 1058238 h 1233565"/>
                <a:gd name="connsiteX34" fmla="*/ 1256690 w 1377873"/>
                <a:gd name="connsiteY34" fmla="*/ 996593 h 1233565"/>
                <a:gd name="connsiteX35" fmla="*/ 1277239 w 1377873"/>
                <a:gd name="connsiteY35" fmla="*/ 955497 h 1233565"/>
                <a:gd name="connsiteX36" fmla="*/ 1287513 w 1377873"/>
                <a:gd name="connsiteY36" fmla="*/ 893852 h 1233565"/>
                <a:gd name="connsiteX37" fmla="*/ 1308061 w 1377873"/>
                <a:gd name="connsiteY37" fmla="*/ 801384 h 1233565"/>
                <a:gd name="connsiteX38" fmla="*/ 1338884 w 1377873"/>
                <a:gd name="connsiteY38" fmla="*/ 688369 h 1233565"/>
                <a:gd name="connsiteX39" fmla="*/ 1349158 w 1377873"/>
                <a:gd name="connsiteY39" fmla="*/ 616450 h 1233565"/>
                <a:gd name="connsiteX40" fmla="*/ 1359432 w 1377873"/>
                <a:gd name="connsiteY40" fmla="*/ 380144 h 1233565"/>
                <a:gd name="connsiteX41" fmla="*/ 1266965 w 1377873"/>
                <a:gd name="connsiteY41" fmla="*/ 287677 h 1233565"/>
                <a:gd name="connsiteX42" fmla="*/ 1246416 w 1377873"/>
                <a:gd name="connsiteY42" fmla="*/ 256854 h 1233565"/>
                <a:gd name="connsiteX43" fmla="*/ 1246416 w 1377873"/>
                <a:gd name="connsiteY43" fmla="*/ 215757 h 123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77873" h="1233565">
                  <a:moveTo>
                    <a:pt x="1277239" y="256854"/>
                  </a:moveTo>
                  <a:cubicBezTo>
                    <a:pt x="1253266" y="236306"/>
                    <a:pt x="1228789" y="216331"/>
                    <a:pt x="1205320" y="195209"/>
                  </a:cubicBezTo>
                  <a:cubicBezTo>
                    <a:pt x="1194520" y="185489"/>
                    <a:pt x="1187493" y="170885"/>
                    <a:pt x="1174497" y="164387"/>
                  </a:cubicBezTo>
                  <a:cubicBezTo>
                    <a:pt x="1158878" y="156578"/>
                    <a:pt x="1140250" y="157538"/>
                    <a:pt x="1123126" y="154113"/>
                  </a:cubicBezTo>
                  <a:cubicBezTo>
                    <a:pt x="1020281" y="85546"/>
                    <a:pt x="1196749" y="197107"/>
                    <a:pt x="1030659" y="123290"/>
                  </a:cubicBezTo>
                  <a:cubicBezTo>
                    <a:pt x="1017382" y="117389"/>
                    <a:pt x="1010999" y="101770"/>
                    <a:pt x="999837" y="92468"/>
                  </a:cubicBezTo>
                  <a:cubicBezTo>
                    <a:pt x="990351" y="84563"/>
                    <a:pt x="980412" y="76668"/>
                    <a:pt x="969014" y="71919"/>
                  </a:cubicBezTo>
                  <a:cubicBezTo>
                    <a:pt x="888709" y="38459"/>
                    <a:pt x="882521" y="41950"/>
                    <a:pt x="804628" y="30823"/>
                  </a:cubicBezTo>
                  <a:cubicBezTo>
                    <a:pt x="774867" y="1062"/>
                    <a:pt x="781768" y="0"/>
                    <a:pt x="722434" y="0"/>
                  </a:cubicBezTo>
                  <a:cubicBezTo>
                    <a:pt x="588826" y="0"/>
                    <a:pt x="455306" y="6849"/>
                    <a:pt x="321742" y="10274"/>
                  </a:cubicBezTo>
                  <a:cubicBezTo>
                    <a:pt x="308043" y="13699"/>
                    <a:pt x="293625" y="14987"/>
                    <a:pt x="280646" y="20549"/>
                  </a:cubicBezTo>
                  <a:cubicBezTo>
                    <a:pt x="269296" y="25413"/>
                    <a:pt x="260617" y="35100"/>
                    <a:pt x="249823" y="41097"/>
                  </a:cubicBezTo>
                  <a:cubicBezTo>
                    <a:pt x="229740" y="52254"/>
                    <a:pt x="208726" y="61645"/>
                    <a:pt x="188178" y="71919"/>
                  </a:cubicBezTo>
                  <a:cubicBezTo>
                    <a:pt x="177904" y="82193"/>
                    <a:pt x="168291" y="93174"/>
                    <a:pt x="157356" y="102742"/>
                  </a:cubicBezTo>
                  <a:cubicBezTo>
                    <a:pt x="140853" y="117182"/>
                    <a:pt x="120256" y="127188"/>
                    <a:pt x="105985" y="143838"/>
                  </a:cubicBezTo>
                  <a:cubicBezTo>
                    <a:pt x="98937" y="152061"/>
                    <a:pt x="101283" y="165374"/>
                    <a:pt x="95711" y="174661"/>
                  </a:cubicBezTo>
                  <a:cubicBezTo>
                    <a:pt x="90727" y="182967"/>
                    <a:pt x="82012" y="188360"/>
                    <a:pt x="75162" y="195209"/>
                  </a:cubicBezTo>
                  <a:cubicBezTo>
                    <a:pt x="71737" y="215757"/>
                    <a:pt x="71475" y="237091"/>
                    <a:pt x="64888" y="256854"/>
                  </a:cubicBezTo>
                  <a:cubicBezTo>
                    <a:pt x="60983" y="268568"/>
                    <a:pt x="49862" y="276632"/>
                    <a:pt x="44340" y="287677"/>
                  </a:cubicBezTo>
                  <a:cubicBezTo>
                    <a:pt x="1808" y="372743"/>
                    <a:pt x="72403" y="260995"/>
                    <a:pt x="13517" y="349322"/>
                  </a:cubicBezTo>
                  <a:cubicBezTo>
                    <a:pt x="-4957" y="626439"/>
                    <a:pt x="-4049" y="544192"/>
                    <a:pt x="13517" y="965771"/>
                  </a:cubicBezTo>
                  <a:cubicBezTo>
                    <a:pt x="14697" y="994097"/>
                    <a:pt x="40237" y="1017561"/>
                    <a:pt x="54614" y="1037690"/>
                  </a:cubicBezTo>
                  <a:cubicBezTo>
                    <a:pt x="78385" y="1070971"/>
                    <a:pt x="72121" y="1071116"/>
                    <a:pt x="105985" y="1099335"/>
                  </a:cubicBezTo>
                  <a:cubicBezTo>
                    <a:pt x="115471" y="1107240"/>
                    <a:pt x="124828" y="1116888"/>
                    <a:pt x="136807" y="1119883"/>
                  </a:cubicBezTo>
                  <a:cubicBezTo>
                    <a:pt x="166893" y="1127404"/>
                    <a:pt x="198452" y="1126732"/>
                    <a:pt x="229275" y="1130157"/>
                  </a:cubicBezTo>
                  <a:cubicBezTo>
                    <a:pt x="260097" y="1140431"/>
                    <a:pt x="294709" y="1142958"/>
                    <a:pt x="321742" y="1160980"/>
                  </a:cubicBezTo>
                  <a:cubicBezTo>
                    <a:pt x="332016" y="1167829"/>
                    <a:pt x="340738" y="1177980"/>
                    <a:pt x="352565" y="1181528"/>
                  </a:cubicBezTo>
                  <a:cubicBezTo>
                    <a:pt x="375760" y="1188486"/>
                    <a:pt x="400511" y="1188377"/>
                    <a:pt x="424484" y="1191802"/>
                  </a:cubicBezTo>
                  <a:cubicBezTo>
                    <a:pt x="632182" y="1261037"/>
                    <a:pt x="514146" y="1229370"/>
                    <a:pt x="969014" y="1202077"/>
                  </a:cubicBezTo>
                  <a:cubicBezTo>
                    <a:pt x="989191" y="1200866"/>
                    <a:pt x="1017857" y="1158022"/>
                    <a:pt x="1030659" y="1150706"/>
                  </a:cubicBezTo>
                  <a:cubicBezTo>
                    <a:pt x="1042919" y="1143700"/>
                    <a:pt x="1058057" y="1143857"/>
                    <a:pt x="1071756" y="1140432"/>
                  </a:cubicBezTo>
                  <a:cubicBezTo>
                    <a:pt x="1082030" y="1133582"/>
                    <a:pt x="1091534" y="1125405"/>
                    <a:pt x="1102578" y="1119883"/>
                  </a:cubicBezTo>
                  <a:cubicBezTo>
                    <a:pt x="1112265" y="1115040"/>
                    <a:pt x="1124737" y="1116107"/>
                    <a:pt x="1133401" y="1109609"/>
                  </a:cubicBezTo>
                  <a:cubicBezTo>
                    <a:pt x="1152774" y="1095079"/>
                    <a:pt x="1165398" y="1072768"/>
                    <a:pt x="1184771" y="1058238"/>
                  </a:cubicBezTo>
                  <a:cubicBezTo>
                    <a:pt x="1206361" y="1042046"/>
                    <a:pt x="1240175" y="1019713"/>
                    <a:pt x="1256690" y="996593"/>
                  </a:cubicBezTo>
                  <a:cubicBezTo>
                    <a:pt x="1265592" y="984130"/>
                    <a:pt x="1270389" y="969196"/>
                    <a:pt x="1277239" y="955497"/>
                  </a:cubicBezTo>
                  <a:cubicBezTo>
                    <a:pt x="1280664" y="934949"/>
                    <a:pt x="1283428" y="914279"/>
                    <a:pt x="1287513" y="893852"/>
                  </a:cubicBezTo>
                  <a:cubicBezTo>
                    <a:pt x="1293705" y="862891"/>
                    <a:pt x="1302870" y="832529"/>
                    <a:pt x="1308061" y="801384"/>
                  </a:cubicBezTo>
                  <a:cubicBezTo>
                    <a:pt x="1326211" y="692484"/>
                    <a:pt x="1294280" y="732971"/>
                    <a:pt x="1338884" y="688369"/>
                  </a:cubicBezTo>
                  <a:cubicBezTo>
                    <a:pt x="1342309" y="664396"/>
                    <a:pt x="1344409" y="640196"/>
                    <a:pt x="1349158" y="616450"/>
                  </a:cubicBezTo>
                  <a:cubicBezTo>
                    <a:pt x="1368064" y="521918"/>
                    <a:pt x="1397341" y="493872"/>
                    <a:pt x="1359432" y="380144"/>
                  </a:cubicBezTo>
                  <a:cubicBezTo>
                    <a:pt x="1349158" y="349323"/>
                    <a:pt x="1287513" y="318499"/>
                    <a:pt x="1266965" y="287677"/>
                  </a:cubicBezTo>
                  <a:cubicBezTo>
                    <a:pt x="1260115" y="277403"/>
                    <a:pt x="1249808" y="268727"/>
                    <a:pt x="1246416" y="256854"/>
                  </a:cubicBezTo>
                  <a:cubicBezTo>
                    <a:pt x="1242653" y="243682"/>
                    <a:pt x="1246416" y="229456"/>
                    <a:pt x="1246416" y="215757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BBA7587-D1E5-4AC0-A52E-A5F9E529BE9E}"/>
                </a:ext>
              </a:extLst>
            </p:cNvPr>
            <p:cNvGrpSpPr/>
            <p:nvPr/>
          </p:nvGrpSpPr>
          <p:grpSpPr>
            <a:xfrm>
              <a:off x="7844086" y="4104409"/>
              <a:ext cx="2610905" cy="2259974"/>
              <a:chOff x="6705492" y="3814685"/>
              <a:chExt cx="2610905" cy="225997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96DC5B0-F6F8-48FC-96F5-2F77CB5231C6}"/>
                  </a:ext>
                </a:extLst>
              </p:cNvPr>
              <p:cNvSpPr/>
              <p:nvPr/>
            </p:nvSpPr>
            <p:spPr>
              <a:xfrm>
                <a:off x="8736231" y="4009282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FB3A2BC-85A5-4B57-B7A0-D1F70C7C40EE}"/>
                  </a:ext>
                </a:extLst>
              </p:cNvPr>
              <p:cNvSpPr/>
              <p:nvPr/>
            </p:nvSpPr>
            <p:spPr>
              <a:xfrm>
                <a:off x="8365512" y="3824959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345C055-7302-4697-801E-204D3A82699B}"/>
                  </a:ext>
                </a:extLst>
              </p:cNvPr>
              <p:cNvSpPr/>
              <p:nvPr/>
            </p:nvSpPr>
            <p:spPr>
              <a:xfrm>
                <a:off x="7955641" y="3996908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8B186EF-63B4-4722-BA76-A20D47BE1F4F}"/>
                  </a:ext>
                </a:extLst>
              </p:cNvPr>
              <p:cNvSpPr/>
              <p:nvPr/>
            </p:nvSpPr>
            <p:spPr>
              <a:xfrm>
                <a:off x="7549396" y="3814685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C2362A6-B3D5-4171-92AD-45D4FD32C001}"/>
                  </a:ext>
                </a:extLst>
              </p:cNvPr>
              <p:cNvSpPr/>
              <p:nvPr/>
            </p:nvSpPr>
            <p:spPr>
              <a:xfrm>
                <a:off x="7020627" y="4034352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pic>
            <p:nvPicPr>
              <p:cNvPr id="25" name="Picture 24" descr="A picture containing meter&#10;&#10;Description automatically generated">
                <a:extLst>
                  <a:ext uri="{FF2B5EF4-FFF2-40B4-BE49-F238E27FC236}">
                    <a16:creationId xmlns:a16="http://schemas.microsoft.com/office/drawing/2014/main" id="{ECAAE93E-5325-419B-A74A-96D2A0465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5492" y="4067248"/>
                <a:ext cx="2610905" cy="2007411"/>
              </a:xfrm>
              <a:prstGeom prst="rect">
                <a:avLst/>
              </a:prstGeom>
            </p:spPr>
          </p:pic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D2BDAF9-26C1-4D64-93CB-3D49E967FC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619" y="3750215"/>
            <a:ext cx="3392271" cy="2687136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77B9773-99EF-4ADF-88AB-15BAC20AD4C7}"/>
              </a:ext>
            </a:extLst>
          </p:cNvPr>
          <p:cNvCxnSpPr>
            <a:cxnSpLocks/>
          </p:cNvCxnSpPr>
          <p:nvPr/>
        </p:nvCxnSpPr>
        <p:spPr>
          <a:xfrm>
            <a:off x="8751490" y="4442649"/>
            <a:ext cx="458350" cy="24231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BFE03C-0DAF-4035-A8D0-2C2BB06CA0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7880" y="622080"/>
              <a:ext cx="10924560" cy="6076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BFE03C-0DAF-4035-A8D0-2C2BB06CA0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8520" y="612720"/>
                <a:ext cx="10943280" cy="6095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A344438-C85B-47B2-AF5E-A507849B8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9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816"/>
    </mc:Choice>
    <mc:Fallback xmlns="">
      <p:transition spd="slow" advTm="119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ED1018C-E9C5-4BD4-AD75-389C97099B6A}"/>
              </a:ext>
            </a:extLst>
          </p:cNvPr>
          <p:cNvSpPr txBox="1"/>
          <p:nvPr/>
        </p:nvSpPr>
        <p:spPr>
          <a:xfrm>
            <a:off x="4360217" y="53755"/>
            <a:ext cx="597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IUPAC Advanced Course: 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708D17-F2FD-4DD7-BD09-181723169238}"/>
              </a:ext>
            </a:extLst>
          </p:cNvPr>
          <p:cNvSpPr txBox="1"/>
          <p:nvPr/>
        </p:nvSpPr>
        <p:spPr>
          <a:xfrm>
            <a:off x="333555" y="447779"/>
            <a:ext cx="10536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Molecules with Functional Groups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Choose the longest carbon chain containing functional group (FG) as parent chain.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2. The functional group (FG) must get a lowest number possible (except –OH, -CO-, -NH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3. If FG suffix starts with(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a,i,o,u,y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), then remove “e”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</a:t>
            </a:r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en</a:t>
            </a:r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yn</a:t>
            </a:r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but-3-</a:t>
            </a:r>
            <a:r>
              <a:rPr lang="en-US" sz="18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-1-</a:t>
            </a:r>
            <a:r>
              <a:rPr lang="en-US" sz="1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icacid.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If a molecules contains more than one FG, one is chosen as principal FG and others as substituents.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Unbranched chain with 2/more same FG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alkane-1,3,6-hexane tricarboxylic acid.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6. Branched chain with 2/more same FG: Parent chain includes 2FG and 1FG as substituent.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7. If substituent is oxygen derivative of CH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/CH</a:t>
            </a:r>
            <a:r>
              <a:rPr lang="en-US" sz="18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its carbon is also becoming part of parent chain.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3C015-7CCF-4F3B-93DA-12164BEE5678}"/>
              </a:ext>
            </a:extLst>
          </p:cNvPr>
          <p:cNvSpPr txBox="1"/>
          <p:nvPr/>
        </p:nvSpPr>
        <p:spPr>
          <a:xfrm>
            <a:off x="1681537" y="2622541"/>
            <a:ext cx="103641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Carbocyclic Compounds (Alicyclic):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Add prefix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before the equivalent alkane/alkene/alkyne chain.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2. Substituents numbering: priority to alphabetical order (ethyl&gt;methyl)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alkylcycloalkanes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3. C-Numbering: priority to carbon with more branched&gt;carbon with less branches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4. Lowest set of locant rule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5. Cycloalkane: attached alkyl group contains equal or a lower number of carbons than the cycloalkane.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6. Linear Alkane: attached alkyl group contains more number of carbons than the cycloalkane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RingS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7. Linear Alkane: If the side chain consists of a functional group/multiple bonds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RingS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8. Cycloalkenes/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ynes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1,2 number to the multiple bond, substituent gets lower number possible.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3589E-3767-4C91-B018-8192DF0EB4FA}"/>
              </a:ext>
            </a:extLst>
          </p:cNvPr>
          <p:cNvSpPr txBox="1"/>
          <p:nvPr/>
        </p:nvSpPr>
        <p:spPr>
          <a:xfrm>
            <a:off x="3795949" y="5096213"/>
            <a:ext cx="77522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>
                <a:solidFill>
                  <a:srgbClr val="18B5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Aromatic Benzenoid Compounds: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Base name is ‘benzene’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2. Lowest number to the substituent/FG and is a prefix to the ‘benzene’.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3. If 2/more substituents: “lowest set of locant rule”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4. Assign numbers to substituents in alphabetical order.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If FG is present in the branch, benzene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becomes substituent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(phenyl).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EA976A-C6D0-4932-AD9C-5BAC435BFB3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04880" y="2161080"/>
              <a:ext cx="8165520" cy="4466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EA976A-C6D0-4932-AD9C-5BAC435BFB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95520" y="2151720"/>
                <a:ext cx="8184240" cy="4484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31A305F-127D-409E-BE82-A8CEF8B29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9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376"/>
    </mc:Choice>
    <mc:Fallback xmlns="">
      <p:transition spd="slow" advTm="163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488B4C9D-C142-41C4-A34B-2D8FF92CD83A}"/>
              </a:ext>
            </a:extLst>
          </p:cNvPr>
          <p:cNvSpPr txBox="1"/>
          <p:nvPr/>
        </p:nvSpPr>
        <p:spPr>
          <a:xfrm>
            <a:off x="1278931" y="128897"/>
            <a:ext cx="266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3E77F-DF70-4253-8129-78EE678B29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1"/>
          <a:stretch/>
        </p:blipFill>
        <p:spPr>
          <a:xfrm>
            <a:off x="697051" y="1663966"/>
            <a:ext cx="2045527" cy="2001059"/>
          </a:xfrm>
          <a:prstGeom prst="rect">
            <a:avLst/>
          </a:prstGeom>
        </p:spPr>
      </p:pic>
      <p:pic>
        <p:nvPicPr>
          <p:cNvPr id="5" name="Picture 4" descr="A screen shot of a clock&#10;&#10;Description automatically generated">
            <a:extLst>
              <a:ext uri="{FF2B5EF4-FFF2-40B4-BE49-F238E27FC236}">
                <a16:creationId xmlns:a16="http://schemas.microsoft.com/office/drawing/2014/main" id="{E53AC915-3EDA-48E5-A369-8FDBEE6693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9"/>
          <a:stretch/>
        </p:blipFill>
        <p:spPr>
          <a:xfrm>
            <a:off x="2553550" y="4789701"/>
            <a:ext cx="4929592" cy="1835864"/>
          </a:xfrm>
          <a:prstGeom prst="rect">
            <a:avLst/>
          </a:prstGeom>
        </p:spPr>
      </p:pic>
      <p:pic>
        <p:nvPicPr>
          <p:cNvPr id="9" name="Picture 8" descr="A picture containing meter&#10;&#10;Description automatically generated">
            <a:extLst>
              <a:ext uri="{FF2B5EF4-FFF2-40B4-BE49-F238E27FC236}">
                <a16:creationId xmlns:a16="http://schemas.microsoft.com/office/drawing/2014/main" id="{F4C9F3A3-1406-437A-B8E1-44BEE9162C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1"/>
          <a:stretch/>
        </p:blipFill>
        <p:spPr>
          <a:xfrm>
            <a:off x="8064393" y="4667342"/>
            <a:ext cx="3659079" cy="1864450"/>
          </a:xfrm>
          <a:prstGeom prst="rect">
            <a:avLst/>
          </a:prstGeom>
        </p:spPr>
      </p:pic>
      <p:pic>
        <p:nvPicPr>
          <p:cNvPr id="11" name="Picture 10" descr="A picture containing meter&#10;&#10;Description automatically generated">
            <a:extLst>
              <a:ext uri="{FF2B5EF4-FFF2-40B4-BE49-F238E27FC236}">
                <a16:creationId xmlns:a16="http://schemas.microsoft.com/office/drawing/2014/main" id="{786E1D34-1D34-4499-8A46-B4BF4963C8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4"/>
          <a:stretch/>
        </p:blipFill>
        <p:spPr>
          <a:xfrm>
            <a:off x="8283541" y="1868465"/>
            <a:ext cx="2788777" cy="1727898"/>
          </a:xfrm>
          <a:prstGeom prst="rect">
            <a:avLst/>
          </a:prstGeom>
        </p:spPr>
      </p:pic>
      <p:pic>
        <p:nvPicPr>
          <p:cNvPr id="13" name="Picture 1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FCACBF6F-DC24-4098-A262-39CC72A7C8B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8"/>
          <a:stretch/>
        </p:blipFill>
        <p:spPr>
          <a:xfrm>
            <a:off x="697051" y="4969498"/>
            <a:ext cx="1510877" cy="1418229"/>
          </a:xfrm>
          <a:prstGeom prst="rect">
            <a:avLst/>
          </a:prstGeom>
        </p:spPr>
      </p:pic>
      <p:pic>
        <p:nvPicPr>
          <p:cNvPr id="15" name="Picture 14" descr="A picture containing shirt&#10;&#10;Description automatically generated">
            <a:extLst>
              <a:ext uri="{FF2B5EF4-FFF2-40B4-BE49-F238E27FC236}">
                <a16:creationId xmlns:a16="http://schemas.microsoft.com/office/drawing/2014/main" id="{8E209E88-F001-4F42-B305-7542997C0E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78"/>
          <a:stretch/>
        </p:blipFill>
        <p:spPr>
          <a:xfrm>
            <a:off x="3889258" y="1881019"/>
            <a:ext cx="3030175" cy="17153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63B71D-8D03-474F-A3AD-4D2CB9B25871}"/>
              </a:ext>
            </a:extLst>
          </p:cNvPr>
          <p:cNvSpPr/>
          <p:nvPr/>
        </p:nvSpPr>
        <p:spPr>
          <a:xfrm>
            <a:off x="1119682" y="1538031"/>
            <a:ext cx="318499" cy="35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0F9300-998D-4FBF-BA83-5E495919D369}"/>
              </a:ext>
            </a:extLst>
          </p:cNvPr>
          <p:cNvSpPr/>
          <p:nvPr/>
        </p:nvSpPr>
        <p:spPr>
          <a:xfrm>
            <a:off x="7828764" y="4609903"/>
            <a:ext cx="318499" cy="35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72D1287-DA35-4668-84A2-EA8C9CA6146F}"/>
              </a:ext>
            </a:extLst>
          </p:cNvPr>
          <p:cNvSpPr/>
          <p:nvPr/>
        </p:nvSpPr>
        <p:spPr>
          <a:xfrm>
            <a:off x="3576314" y="4448021"/>
            <a:ext cx="318499" cy="35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9C1795-6F2B-474F-811F-78207A3F5AA8}"/>
              </a:ext>
            </a:extLst>
          </p:cNvPr>
          <p:cNvSpPr/>
          <p:nvPr/>
        </p:nvSpPr>
        <p:spPr>
          <a:xfrm>
            <a:off x="565659" y="4487544"/>
            <a:ext cx="318499" cy="35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3A5334-BA02-478F-BBD1-1394034BD9A0}"/>
              </a:ext>
            </a:extLst>
          </p:cNvPr>
          <p:cNvSpPr/>
          <p:nvPr/>
        </p:nvSpPr>
        <p:spPr>
          <a:xfrm>
            <a:off x="8728046" y="1663704"/>
            <a:ext cx="318499" cy="35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0ED717-4E78-49C2-B002-1871B5D85B42}"/>
              </a:ext>
            </a:extLst>
          </p:cNvPr>
          <p:cNvSpPr/>
          <p:nvPr/>
        </p:nvSpPr>
        <p:spPr>
          <a:xfrm>
            <a:off x="4945034" y="1560976"/>
            <a:ext cx="318499" cy="35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3507A3D-2117-4458-9978-133B8DB8975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87440" y="3102120"/>
              <a:ext cx="9042840" cy="347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3507A3D-2117-4458-9978-133B8DB897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8080" y="3092760"/>
                <a:ext cx="9061560" cy="3495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FB0E9A-A21D-4D83-8440-1D9B0A007F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9"/>
    </mc:Choice>
    <mc:Fallback xmlns="">
      <p:transition spd="slow" advTm="16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>
            <a:extLst>
              <a:ext uri="{FF2B5EF4-FFF2-40B4-BE49-F238E27FC236}">
                <a16:creationId xmlns:a16="http://schemas.microsoft.com/office/drawing/2014/main" id="{488B4C9D-C142-41C4-A34B-2D8FF92CD83A}"/>
              </a:ext>
            </a:extLst>
          </p:cNvPr>
          <p:cNvSpPr txBox="1"/>
          <p:nvPr/>
        </p:nvSpPr>
        <p:spPr>
          <a:xfrm>
            <a:off x="4565402" y="145077"/>
            <a:ext cx="3042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clock, shirt&#10;&#10;Description automatically generated">
            <a:extLst>
              <a:ext uri="{FF2B5EF4-FFF2-40B4-BE49-F238E27FC236}">
                <a16:creationId xmlns:a16="http://schemas.microsoft.com/office/drawing/2014/main" id="{001F20EE-4F80-4FC4-B263-06D51B5101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17"/>
          <a:stretch/>
        </p:blipFill>
        <p:spPr>
          <a:xfrm>
            <a:off x="890453" y="1532404"/>
            <a:ext cx="2992059" cy="1590942"/>
          </a:xfrm>
          <a:prstGeom prst="rect">
            <a:avLst/>
          </a:prstGeom>
        </p:spPr>
      </p:pic>
      <p:pic>
        <p:nvPicPr>
          <p:cNvPr id="9" name="Picture 8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BDAF846A-2B30-4344-86BE-407D68E107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1"/>
          <a:stretch/>
        </p:blipFill>
        <p:spPr>
          <a:xfrm>
            <a:off x="4848434" y="2213304"/>
            <a:ext cx="3042880" cy="560719"/>
          </a:xfrm>
          <a:prstGeom prst="rect">
            <a:avLst/>
          </a:prstGeom>
        </p:spPr>
      </p:pic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308ABD27-A5E2-4A66-AD8F-ABDDBFB74F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9"/>
          <a:stretch/>
        </p:blipFill>
        <p:spPr>
          <a:xfrm>
            <a:off x="405869" y="4189291"/>
            <a:ext cx="3830598" cy="2437541"/>
          </a:xfrm>
          <a:prstGeom prst="rect">
            <a:avLst/>
          </a:prstGeom>
        </p:spPr>
      </p:pic>
      <p:pic>
        <p:nvPicPr>
          <p:cNvPr id="13" name="Picture 12" descr="A picture containing meter&#10;&#10;Description automatically generated">
            <a:extLst>
              <a:ext uri="{FF2B5EF4-FFF2-40B4-BE49-F238E27FC236}">
                <a16:creationId xmlns:a16="http://schemas.microsoft.com/office/drawing/2014/main" id="{E068C78E-C9D4-4D0E-85E2-714EAABA19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31"/>
          <a:stretch/>
        </p:blipFill>
        <p:spPr>
          <a:xfrm>
            <a:off x="4387873" y="3544346"/>
            <a:ext cx="3964002" cy="2568779"/>
          </a:xfrm>
          <a:prstGeom prst="rect">
            <a:avLst/>
          </a:prstGeom>
        </p:spPr>
      </p:pic>
      <p:pic>
        <p:nvPicPr>
          <p:cNvPr id="15" name="Picture 14" descr="A picture containing clock, shirt&#10;&#10;Description automatically generated">
            <a:extLst>
              <a:ext uri="{FF2B5EF4-FFF2-40B4-BE49-F238E27FC236}">
                <a16:creationId xmlns:a16="http://schemas.microsoft.com/office/drawing/2014/main" id="{3FB90A87-3CFC-461F-B234-E4C85C6C20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8"/>
          <a:stretch/>
        </p:blipFill>
        <p:spPr>
          <a:xfrm>
            <a:off x="9089370" y="1532403"/>
            <a:ext cx="1658020" cy="2238214"/>
          </a:xfrm>
          <a:prstGeom prst="rect">
            <a:avLst/>
          </a:prstGeom>
        </p:spPr>
      </p:pic>
      <p:pic>
        <p:nvPicPr>
          <p:cNvPr id="17" name="Picture 16" descr="A picture containing meter&#10;&#10;Description automatically generated">
            <a:extLst>
              <a:ext uri="{FF2B5EF4-FFF2-40B4-BE49-F238E27FC236}">
                <a16:creationId xmlns:a16="http://schemas.microsoft.com/office/drawing/2014/main" id="{29D790AC-C875-41C2-B876-49FBCE3B0A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92"/>
          <a:stretch/>
        </p:blipFill>
        <p:spPr>
          <a:xfrm>
            <a:off x="9089370" y="4324610"/>
            <a:ext cx="2166225" cy="17165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3EC64B8-49D1-4EFC-A66E-BBEB2F935C55}"/>
              </a:ext>
            </a:extLst>
          </p:cNvPr>
          <p:cNvSpPr/>
          <p:nvPr/>
        </p:nvSpPr>
        <p:spPr>
          <a:xfrm>
            <a:off x="890453" y="1405262"/>
            <a:ext cx="318499" cy="35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55AC0C-F0D4-484E-A296-6E180F84536C}"/>
              </a:ext>
            </a:extLst>
          </p:cNvPr>
          <p:cNvSpPr/>
          <p:nvPr/>
        </p:nvSpPr>
        <p:spPr>
          <a:xfrm>
            <a:off x="9312876" y="1172808"/>
            <a:ext cx="318499" cy="35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9EBEE4-C9C5-45B6-80A5-5422FDBE0B03}"/>
              </a:ext>
            </a:extLst>
          </p:cNvPr>
          <p:cNvSpPr/>
          <p:nvPr/>
        </p:nvSpPr>
        <p:spPr>
          <a:xfrm>
            <a:off x="5383937" y="1648345"/>
            <a:ext cx="318499" cy="359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FB28A5-86C3-4EE4-9556-E47DB12D1F7F}"/>
              </a:ext>
            </a:extLst>
          </p:cNvPr>
          <p:cNvSpPr/>
          <p:nvPr/>
        </p:nvSpPr>
        <p:spPr>
          <a:xfrm>
            <a:off x="2630579" y="3930341"/>
            <a:ext cx="441788" cy="2799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F09C5F-627D-46B2-8F77-C4CE748E7999}"/>
              </a:ext>
            </a:extLst>
          </p:cNvPr>
          <p:cNvSpPr/>
          <p:nvPr/>
        </p:nvSpPr>
        <p:spPr>
          <a:xfrm>
            <a:off x="6863416" y="4236475"/>
            <a:ext cx="441788" cy="2799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4636F9-AEB7-4BF9-8FB9-243D2B8F9143}"/>
              </a:ext>
            </a:extLst>
          </p:cNvPr>
          <p:cNvSpPr/>
          <p:nvPr/>
        </p:nvSpPr>
        <p:spPr>
          <a:xfrm>
            <a:off x="10864137" y="4610286"/>
            <a:ext cx="441788" cy="2799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06240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E929B57-1C2F-43E0-919E-833234C345DD}"/>
              </a:ext>
            </a:extLst>
          </p:cNvPr>
          <p:cNvSpPr txBox="1"/>
          <p:nvPr/>
        </p:nvSpPr>
        <p:spPr>
          <a:xfrm>
            <a:off x="726847" y="2295029"/>
            <a:ext cx="10967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" panose="02020603050405020304" pitchFamily="18" charset="0"/>
                <a:cs typeface="Times" panose="02020603050405020304" pitchFamily="18" charset="0"/>
              </a:rPr>
              <a:t>You will be able to name any organic compound as per IUPAC rules</a:t>
            </a:r>
          </a:p>
        </p:txBody>
      </p:sp>
      <p:pic>
        <p:nvPicPr>
          <p:cNvPr id="2" name="Picture 1" descr="A picture containing clock, shirt, field, player&#10;&#10;Description automatically generated">
            <a:extLst>
              <a:ext uri="{FF2B5EF4-FFF2-40B4-BE49-F238E27FC236}">
                <a16:creationId xmlns:a16="http://schemas.microsoft.com/office/drawing/2014/main" id="{BA139962-E0EB-4836-970B-F6A5204339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2"/>
          <a:stretch/>
        </p:blipFill>
        <p:spPr>
          <a:xfrm>
            <a:off x="1218565" y="4237885"/>
            <a:ext cx="1670725" cy="2224333"/>
          </a:xfrm>
          <a:prstGeom prst="rect">
            <a:avLst/>
          </a:prstGeom>
        </p:spPr>
      </p:pic>
      <p:pic>
        <p:nvPicPr>
          <p:cNvPr id="4" name="Picture 3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DDD9A90-36BC-4326-AD48-985F48D75A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80"/>
          <a:stretch/>
        </p:blipFill>
        <p:spPr>
          <a:xfrm>
            <a:off x="3870835" y="4664847"/>
            <a:ext cx="3760720" cy="1562806"/>
          </a:xfrm>
          <a:prstGeom prst="rect">
            <a:avLst/>
          </a:prstGeom>
        </p:spPr>
      </p:pic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E49533-C892-48F0-83FC-51CAA75E362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88"/>
          <a:stretch/>
        </p:blipFill>
        <p:spPr>
          <a:xfrm>
            <a:off x="8613101" y="4202671"/>
            <a:ext cx="2267867" cy="2224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D2B6F-3A38-4B2C-869C-B0B9226BF474}"/>
              </a:ext>
            </a:extLst>
          </p:cNvPr>
          <p:cNvSpPr txBox="1"/>
          <p:nvPr/>
        </p:nvSpPr>
        <p:spPr>
          <a:xfrm>
            <a:off x="1810871" y="966688"/>
            <a:ext cx="83806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400" b="1" dirty="0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IUPAC Nomenclature of Cyclic Compounds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10E6BE-FDBC-4E46-8104-B469F2D75F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36640" y="1634760"/>
              <a:ext cx="3110040" cy="136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10E6BE-FDBC-4E46-8104-B469F2D75F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7280" y="1625400"/>
                <a:ext cx="3128760" cy="1548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60FF957-AC95-46AB-AA97-F1810F16F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92"/>
    </mc:Choice>
    <mc:Fallback xmlns="">
      <p:transition spd="slow" advTm="66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D9B32-A17A-434A-AB64-57B845E3D317}"/>
              </a:ext>
            </a:extLst>
          </p:cNvPr>
          <p:cNvSpPr txBox="1"/>
          <p:nvPr/>
        </p:nvSpPr>
        <p:spPr>
          <a:xfrm>
            <a:off x="222613" y="783661"/>
            <a:ext cx="11408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" panose="02020603050405020304" pitchFamily="18" charset="0"/>
                <a:cs typeface="Times" panose="02020603050405020304" pitchFamily="18" charset="0"/>
              </a:rPr>
              <a:t>Molecules with functional groups: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1. Choose the longest carbon chain containing functional group (FG) as the parent chain.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2. The functional group (FG) must get a lowest number possible.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3. Remove ‘e’ from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an</a:t>
            </a:r>
            <a:r>
              <a:rPr lang="en-US" sz="2000" dirty="0" err="1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en</a:t>
            </a:r>
            <a:r>
              <a:rPr lang="en-US" sz="2000" dirty="0" err="1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yn</a:t>
            </a:r>
            <a:r>
              <a:rPr lang="en-US" sz="2000" dirty="0" err="1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 and add the name of the FG:  but-3-</a:t>
            </a:r>
            <a:r>
              <a:rPr lang="en-US" sz="2000" dirty="0">
                <a:highlight>
                  <a:srgbClr val="00FF00"/>
                </a:highlight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en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-1-</a:t>
            </a:r>
            <a:r>
              <a:rPr lang="en-US" sz="2000" dirty="0">
                <a:highlight>
                  <a:srgbClr val="FFFF00"/>
                </a:highlight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o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icacid.</a:t>
            </a:r>
            <a:endParaRPr lang="en-US" sz="20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3. If a molecules contains more than one FG, one is chosen as principal FG and others as substituents.</a:t>
            </a:r>
          </a:p>
          <a:p>
            <a:pPr algn="just"/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4. If more than one identical FG present (except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db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/tb): full parent alkane’s </a:t>
            </a:r>
            <a:r>
              <a:rPr lang="en-US" sz="2000" dirty="0" err="1">
                <a:latin typeface="Times" panose="02020603050405020304" pitchFamily="18" charset="0"/>
                <a:cs typeface="Times" panose="02020603050405020304" pitchFamily="18" charset="0"/>
              </a:rPr>
              <a:t>name+o-di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/tri/tetra-FG suffix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466F33-DA9A-4A02-A2DA-99B324A79003}"/>
              </a:ext>
            </a:extLst>
          </p:cNvPr>
          <p:cNvGrpSpPr/>
          <p:nvPr/>
        </p:nvGrpSpPr>
        <p:grpSpPr>
          <a:xfrm>
            <a:off x="3896928" y="2802300"/>
            <a:ext cx="8295072" cy="3855996"/>
            <a:chOff x="314674" y="2709270"/>
            <a:chExt cx="8295072" cy="399975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EE466E9-FAE5-4A1D-B830-58314C424BD8}"/>
                </a:ext>
              </a:extLst>
            </p:cNvPr>
            <p:cNvGrpSpPr/>
            <p:nvPr/>
          </p:nvGrpSpPr>
          <p:grpSpPr>
            <a:xfrm>
              <a:off x="314674" y="2709270"/>
              <a:ext cx="8295072" cy="3999755"/>
              <a:chOff x="900301" y="1188695"/>
              <a:chExt cx="8295072" cy="399975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7AADFF-02ED-4D53-BC39-5CD895F8D869}"/>
                  </a:ext>
                </a:extLst>
              </p:cNvPr>
              <p:cNvSpPr/>
              <p:nvPr/>
            </p:nvSpPr>
            <p:spPr>
              <a:xfrm>
                <a:off x="900301" y="1221239"/>
                <a:ext cx="7822457" cy="39558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3ABA80-92F2-4344-A7E3-943C2D3031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6556" y="1209852"/>
                <a:ext cx="0" cy="396721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19DDCB4-5D26-4023-A411-6B43175EF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9668" y="1221316"/>
                <a:ext cx="0" cy="3967134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26C82C-7EC5-46A4-94A9-2C2C4B771BC5}"/>
                  </a:ext>
                </a:extLst>
              </p:cNvPr>
              <p:cNvSpPr txBox="1"/>
              <p:nvPr/>
            </p:nvSpPr>
            <p:spPr>
              <a:xfrm>
                <a:off x="974738" y="1188695"/>
                <a:ext cx="8220635" cy="606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u="sng" dirty="0">
                    <a:solidFill>
                      <a:srgbClr val="0000FF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Functional groups</a:t>
                </a:r>
                <a:r>
                  <a:rPr lang="en-US" sz="3200" b="1" dirty="0">
                    <a:solidFill>
                      <a:srgbClr val="0000FF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	      </a:t>
                </a:r>
                <a:r>
                  <a:rPr lang="en-US" sz="3200" b="1" u="sng" dirty="0">
                    <a:solidFill>
                      <a:srgbClr val="0000FF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prefix</a:t>
                </a:r>
                <a:r>
                  <a:rPr lang="en-US" sz="3200" b="1" dirty="0">
                    <a:solidFill>
                      <a:srgbClr val="0000FF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 	       </a:t>
                </a:r>
                <a:r>
                  <a:rPr lang="en-US" sz="3200" b="1" u="sng" dirty="0">
                    <a:solidFill>
                      <a:srgbClr val="0000FF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suffix</a:t>
                </a:r>
                <a:endParaRPr lang="en-US" sz="3200" b="1" u="sng" baseline="-25000" dirty="0">
                  <a:solidFill>
                    <a:srgbClr val="0000FF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3AE6BA-2B32-47F8-8F62-7A916385D1F4}"/>
                  </a:ext>
                </a:extLst>
              </p:cNvPr>
              <p:cNvSpPr txBox="1"/>
              <p:nvPr/>
            </p:nvSpPr>
            <p:spPr>
              <a:xfrm>
                <a:off x="1074961" y="1898390"/>
                <a:ext cx="4147960" cy="2969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1. alkenes</a:t>
                </a:r>
                <a:r>
                  <a:rPr lang="en-US" sz="3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  <a:sym typeface="Wingdings" panose="05000000000000000000" pitchFamily="2" charset="2"/>
                  </a:rPr>
                  <a:t> C-C: </a:t>
                </a:r>
                <a:r>
                  <a:rPr lang="en-US" sz="3000" dirty="0" err="1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  <a:sym typeface="Wingdings" panose="05000000000000000000" pitchFamily="2" charset="2"/>
                  </a:rPr>
                  <a:t>db</a:t>
                </a:r>
                <a:endParaRPr lang="en-US" sz="3000" dirty="0">
                  <a:solidFill>
                    <a:srgbClr val="18B503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3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2. alkynes</a:t>
                </a:r>
                <a:r>
                  <a:rPr lang="en-US" sz="3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  <a:sym typeface="Wingdings" panose="05000000000000000000" pitchFamily="2" charset="2"/>
                  </a:rPr>
                  <a:t> C-C: tb</a:t>
                </a:r>
                <a:endParaRPr lang="en-US" sz="3000" dirty="0">
                  <a:solidFill>
                    <a:srgbClr val="18B503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endParaRPr lang="en-US" sz="3000" dirty="0">
                  <a:solidFill>
                    <a:srgbClr val="18B503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3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1. Nitro</a:t>
                </a:r>
                <a:r>
                  <a:rPr lang="en-US" sz="3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  <a:sym typeface="Wingdings" panose="05000000000000000000" pitchFamily="2" charset="2"/>
                  </a:rPr>
                  <a:t> -NO</a:t>
                </a:r>
                <a:r>
                  <a:rPr lang="en-US" sz="3000" baseline="-25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  <a:sym typeface="Wingdings" panose="05000000000000000000" pitchFamily="2" charset="2"/>
                  </a:rPr>
                  <a:t>2</a:t>
                </a:r>
              </a:p>
              <a:p>
                <a:r>
                  <a:rPr lang="en-US" sz="3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  <a:sym typeface="Wingdings" panose="05000000000000000000" pitchFamily="2" charset="2"/>
                  </a:rPr>
                  <a:t>2. Alkoxy -OR</a:t>
                </a:r>
              </a:p>
              <a:p>
                <a:r>
                  <a:rPr lang="en-US" sz="3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  <a:sym typeface="Wingdings" panose="05000000000000000000" pitchFamily="2" charset="2"/>
                  </a:rPr>
                  <a:t>3. Halo -X (F, Cl , </a:t>
                </a:r>
                <a:r>
                  <a:rPr lang="en-US" sz="3000" dirty="0" err="1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  <a:sym typeface="Wingdings" panose="05000000000000000000" pitchFamily="2" charset="2"/>
                  </a:rPr>
                  <a:t>Br,I</a:t>
                </a:r>
                <a:r>
                  <a:rPr lang="en-US" sz="3000" dirty="0">
                    <a:solidFill>
                      <a:srgbClr val="18B503"/>
                    </a:solidFill>
                    <a:latin typeface="Times" panose="02020603050405020304" pitchFamily="18" charset="0"/>
                    <a:cs typeface="Times" panose="02020603050405020304" pitchFamily="18" charset="0"/>
                    <a:sym typeface="Wingdings" panose="05000000000000000000" pitchFamily="2" charset="2"/>
                  </a:rPr>
                  <a:t>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83E62B1-4C63-4C74-B610-B1206DBCF0A4}"/>
                  </a:ext>
                </a:extLst>
              </p:cNvPr>
              <p:cNvSpPr txBox="1"/>
              <p:nvPr/>
            </p:nvSpPr>
            <p:spPr>
              <a:xfrm>
                <a:off x="5469545" y="1898390"/>
                <a:ext cx="3355956" cy="3160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-		 </a:t>
                </a:r>
                <a:r>
                  <a:rPr lang="en-US" sz="3200" dirty="0">
                    <a:solidFill>
                      <a:srgbClr val="FF33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ene</a:t>
                </a:r>
              </a:p>
              <a:p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    -		 </a:t>
                </a:r>
                <a:r>
                  <a:rPr lang="en-US" sz="3200" dirty="0">
                    <a:solidFill>
                      <a:srgbClr val="FF33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yne</a:t>
                </a:r>
              </a:p>
              <a:p>
                <a:endParaRPr lang="en-US" sz="3200" dirty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nitro 		    </a:t>
                </a:r>
                <a:r>
                  <a:rPr lang="en-US" sz="3200" dirty="0">
                    <a:solidFill>
                      <a:srgbClr val="FF33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-</a:t>
                </a:r>
              </a:p>
              <a:p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alkoxy	    </a:t>
                </a:r>
                <a:r>
                  <a:rPr lang="en-US" sz="3200" dirty="0">
                    <a:solidFill>
                      <a:srgbClr val="FF33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-</a:t>
                </a:r>
              </a:p>
              <a:p>
                <a:r>
                  <a:rPr lang="en-US" sz="3200" dirty="0">
                    <a:latin typeface="Times" panose="02020603050405020304" pitchFamily="18" charset="0"/>
                    <a:cs typeface="Times" panose="02020603050405020304" pitchFamily="18" charset="0"/>
                  </a:rPr>
                  <a:t>halo 		    </a:t>
                </a:r>
                <a:r>
                  <a:rPr lang="en-US" sz="3200" dirty="0">
                    <a:solidFill>
                      <a:srgbClr val="FF33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-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39C6822-76BD-4588-8206-34103AFC7A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676" y="4746660"/>
              <a:ext cx="782245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DF51AA-B543-4681-99F5-080024E56100}"/>
              </a:ext>
            </a:extLst>
          </p:cNvPr>
          <p:cNvGrpSpPr/>
          <p:nvPr/>
        </p:nvGrpSpPr>
        <p:grpSpPr>
          <a:xfrm>
            <a:off x="2456246" y="126986"/>
            <a:ext cx="7933848" cy="634322"/>
            <a:chOff x="2456246" y="126986"/>
            <a:chExt cx="7478867" cy="63432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C2BFFD-D0CA-4888-AAF2-8C63CDF54204}"/>
                </a:ext>
              </a:extLst>
            </p:cNvPr>
            <p:cNvSpPr/>
            <p:nvPr/>
          </p:nvSpPr>
          <p:spPr>
            <a:xfrm>
              <a:off x="2456246" y="132467"/>
              <a:ext cx="7478867" cy="62884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A399D2-3B89-4DCF-96B7-57C8ADAF3BEB}"/>
                </a:ext>
              </a:extLst>
            </p:cNvPr>
            <p:cNvSpPr txBox="1"/>
            <p:nvPr/>
          </p:nvSpPr>
          <p:spPr>
            <a:xfrm>
              <a:off x="2558710" y="126986"/>
              <a:ext cx="73764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Times" panose="02020603050405020304" pitchFamily="18" charset="0"/>
                  <a:cs typeface="Times" panose="02020603050405020304" pitchFamily="18" charset="0"/>
                </a:rPr>
                <a:t>Functional Group Containing Molecules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AA8ECEE-ACC3-4920-9181-490DF724FF4D}"/>
              </a:ext>
            </a:extLst>
          </p:cNvPr>
          <p:cNvSpPr txBox="1"/>
          <p:nvPr/>
        </p:nvSpPr>
        <p:spPr>
          <a:xfrm>
            <a:off x="1491815" y="3027524"/>
            <a:ext cx="217214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C11</a:t>
            </a:r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undec</a:t>
            </a:r>
            <a:endParaRPr lang="en-US" sz="22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C12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dodec</a:t>
            </a:r>
            <a:endParaRPr lang="en-US" sz="22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C13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tridec</a:t>
            </a:r>
            <a:endParaRPr lang="en-US" sz="22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C14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tetradec</a:t>
            </a:r>
            <a:endParaRPr lang="en-US" sz="22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C15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pentadec</a:t>
            </a:r>
            <a:endParaRPr lang="en-US" sz="22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C16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hexadec</a:t>
            </a:r>
            <a:endParaRPr lang="en-US" sz="22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C17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heptadec</a:t>
            </a:r>
            <a:endParaRPr lang="en-US" sz="22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C18</a:t>
            </a:r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octadec</a:t>
            </a:r>
            <a:endParaRPr lang="en-US" sz="22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C19</a:t>
            </a:r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nonadec</a:t>
            </a:r>
            <a:endParaRPr lang="en-US" sz="2200" b="1" dirty="0">
              <a:solidFill>
                <a:srgbClr val="0000FF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C20</a:t>
            </a:r>
            <a:r>
              <a:rPr lang="en-US" sz="22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200" b="1" dirty="0" err="1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  <a:sym typeface="Wingdings" panose="05000000000000000000" pitchFamily="2" charset="2"/>
              </a:rPr>
              <a:t>eicos</a:t>
            </a:r>
            <a:endParaRPr lang="en-IN" sz="22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C9EDE0-A944-4B69-AABA-D15A5DF6025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51520" y="797400"/>
              <a:ext cx="9847800" cy="5797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C9EDE0-A944-4B69-AABA-D15A5DF602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2160" y="788040"/>
                <a:ext cx="9866520" cy="5816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64FB74D-D8EB-45F1-BC07-C72B33280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4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351"/>
    </mc:Choice>
    <mc:Fallback xmlns="">
      <p:transition spd="slow" advTm="230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7C614-8B6E-4855-9F37-D6D8249E0E76}"/>
              </a:ext>
            </a:extLst>
          </p:cNvPr>
          <p:cNvGrpSpPr/>
          <p:nvPr/>
        </p:nvGrpSpPr>
        <p:grpSpPr>
          <a:xfrm>
            <a:off x="195206" y="832195"/>
            <a:ext cx="11785516" cy="5890854"/>
            <a:chOff x="123288" y="739729"/>
            <a:chExt cx="11785516" cy="589085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7F0BEF9-6BE1-47A6-8EE9-9176498EA4BF}"/>
                </a:ext>
              </a:extLst>
            </p:cNvPr>
            <p:cNvGrpSpPr/>
            <p:nvPr/>
          </p:nvGrpSpPr>
          <p:grpSpPr>
            <a:xfrm>
              <a:off x="123288" y="739729"/>
              <a:ext cx="11692016" cy="5890854"/>
              <a:chOff x="1156052" y="0"/>
              <a:chExt cx="10362688" cy="365157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6FD9DA9-BF3A-445B-A38F-76650F5E15D2}"/>
                  </a:ext>
                </a:extLst>
              </p:cNvPr>
              <p:cNvGrpSpPr/>
              <p:nvPr/>
            </p:nvGrpSpPr>
            <p:grpSpPr>
              <a:xfrm>
                <a:off x="1156052" y="0"/>
                <a:ext cx="10362688" cy="3641125"/>
                <a:chOff x="629012" y="1736245"/>
                <a:chExt cx="6754531" cy="3337007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C999CFC7-BAD5-4FF7-BF51-6A5E6CC7D6B2}"/>
                    </a:ext>
                  </a:extLst>
                </p:cNvPr>
                <p:cNvSpPr/>
                <p:nvPr/>
              </p:nvSpPr>
              <p:spPr>
                <a:xfrm>
                  <a:off x="629012" y="1745822"/>
                  <a:ext cx="6754531" cy="33274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6E695D4B-37AB-4020-A83B-FAE9526394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45906" y="1736245"/>
                  <a:ext cx="0" cy="3337007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5F4E66B-D034-4B88-AD98-DADDF1F70E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371" y="12300"/>
                <a:ext cx="1" cy="3639274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AF434-E00E-481F-B7FE-F801AA5F4BDB}"/>
                </a:ext>
              </a:extLst>
            </p:cNvPr>
            <p:cNvSpPr txBox="1"/>
            <p:nvPr/>
          </p:nvSpPr>
          <p:spPr>
            <a:xfrm>
              <a:off x="379895" y="760275"/>
              <a:ext cx="11362673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600" b="1" u="sng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groups</a:t>
              </a:r>
              <a:r>
                <a:rPr lang="en-US" sz="36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	       </a:t>
              </a:r>
              <a:r>
                <a:rPr lang="en-US" sz="3600" b="1" u="sng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prefix</a:t>
              </a:r>
              <a:r>
                <a:rPr lang="en-US" sz="3600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	       </a:t>
              </a:r>
              <a:r>
                <a:rPr lang="en-US" sz="3600" b="1" u="sng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suffix</a:t>
              </a:r>
              <a:endParaRPr lang="en-US" sz="3600" b="1" u="sng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76F9753-BF81-4928-8C5A-1240474E7981}"/>
                </a:ext>
              </a:extLst>
            </p:cNvPr>
            <p:cNvGrpSpPr/>
            <p:nvPr/>
          </p:nvGrpSpPr>
          <p:grpSpPr>
            <a:xfrm>
              <a:off x="324326" y="1433295"/>
              <a:ext cx="11584478" cy="5080521"/>
              <a:chOff x="369872" y="1547955"/>
              <a:chExt cx="10384795" cy="498440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A839B-F6AE-473D-ABA2-6785D8B39FB9}"/>
                  </a:ext>
                </a:extLst>
              </p:cNvPr>
              <p:cNvSpPr txBox="1"/>
              <p:nvPr/>
            </p:nvSpPr>
            <p:spPr>
              <a:xfrm>
                <a:off x="369872" y="1600201"/>
                <a:ext cx="5305639" cy="493216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Carboxylic acid</a:t>
                </a:r>
                <a:r>
                  <a:rPr lang="en-US" sz="3200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-COOH</a:t>
                </a:r>
              </a:p>
              <a:p>
                <a:r>
                  <a:rPr lang="en-US" sz="3200" dirty="0">
                    <a:solidFill>
                      <a:srgbClr val="18B5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1a. Sulphonic acid -SO</a:t>
                </a:r>
                <a:r>
                  <a:rPr lang="en-US" sz="3200" baseline="-25000" dirty="0">
                    <a:solidFill>
                      <a:srgbClr val="18B5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</a:t>
                </a:r>
                <a:r>
                  <a:rPr lang="en-US" sz="3200" dirty="0">
                    <a:solidFill>
                      <a:srgbClr val="18B5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H</a:t>
                </a:r>
              </a:p>
              <a:p>
                <a:r>
                  <a:rPr lang="en-US" sz="3200" dirty="0">
                    <a:solidFill>
                      <a:srgbClr val="18B5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1b. Ester -COOR</a:t>
                </a:r>
              </a:p>
              <a:p>
                <a:r>
                  <a:rPr lang="en-US" sz="3200" dirty="0">
                    <a:solidFill>
                      <a:srgbClr val="18B5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1c. Acid halide -COX</a:t>
                </a:r>
              </a:p>
              <a:p>
                <a:r>
                  <a:rPr lang="en-US" sz="3200" dirty="0">
                    <a:solidFill>
                      <a:srgbClr val="18B5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1d. Amide -CONH2</a:t>
                </a:r>
              </a:p>
              <a:p>
                <a:r>
                  <a:rPr lang="en-US" sz="3200" dirty="0">
                    <a:solidFill>
                      <a:srgbClr val="18B50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1e. Nitrile -CN</a:t>
                </a:r>
              </a:p>
              <a:p>
                <a:r>
                  <a:rPr lang="en-US" sz="3200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2. Aldehyde -CHO</a:t>
                </a:r>
              </a:p>
              <a:p>
                <a:r>
                  <a:rPr lang="en-US" sz="3200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3. Ketone -CO-</a:t>
                </a:r>
              </a:p>
              <a:p>
                <a:r>
                  <a:rPr lang="en-US" sz="3200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4. Alcohol -OH</a:t>
                </a:r>
              </a:p>
              <a:p>
                <a:r>
                  <a:rPr lang="en-US" sz="3200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5. Amine -NH</a:t>
                </a:r>
                <a:r>
                  <a:rPr lang="en-US" sz="3200" baseline="-25000" dirty="0">
                    <a:solidFill>
                      <a:srgbClr val="FF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2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4C366A-673E-45CD-BF64-EBABE9008B52}"/>
                  </a:ext>
                </a:extLst>
              </p:cNvPr>
              <p:cNvSpPr txBox="1"/>
              <p:nvPr/>
            </p:nvSpPr>
            <p:spPr>
              <a:xfrm>
                <a:off x="5937171" y="1547955"/>
                <a:ext cx="4817496" cy="493216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carboxy 		</a:t>
                </a:r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oic acid</a:t>
                </a:r>
              </a:p>
              <a:p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sulpho</a:t>
                </a:r>
                <a:r>
                  <a:rPr lang="en-US" sz="3200" dirty="0">
                    <a:solidFill>
                      <a:srgbClr val="9731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sulphonic acid</a:t>
                </a:r>
              </a:p>
              <a:p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Alkoxy carbonyl</a:t>
                </a:r>
                <a:r>
                  <a:rPr lang="en-US" sz="3200" dirty="0">
                    <a:solidFill>
                      <a:srgbClr val="9731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oate</a:t>
                </a:r>
              </a:p>
              <a:p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halo carbonyl</a:t>
                </a:r>
                <a:r>
                  <a:rPr lang="en-US" sz="3200" dirty="0">
                    <a:solidFill>
                      <a:srgbClr val="9731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oyl halide</a:t>
                </a:r>
              </a:p>
              <a:p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carbamoyl</a:t>
                </a:r>
                <a:r>
                  <a:rPr lang="en-US" sz="3200" dirty="0">
                    <a:solidFill>
                      <a:srgbClr val="9731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amide</a:t>
                </a:r>
              </a:p>
              <a:p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cyano</a:t>
                </a:r>
                <a:r>
                  <a:rPr lang="en-US" sz="3200" dirty="0">
                    <a:solidFill>
                      <a:srgbClr val="97312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nitrile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formyl/oxo 	</a:t>
                </a:r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oxo 			</a:t>
                </a:r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hydroxy 		</a:t>
                </a:r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ol</a:t>
                </a:r>
              </a:p>
              <a:p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amino 		</a:t>
                </a:r>
                <a:r>
                  <a:rPr lang="en-US" sz="3200" dirty="0">
                    <a:solidFill>
                      <a:srgbClr val="FF33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amine</a:t>
                </a:r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48B132A-8767-4AC5-A21E-3988411FD85D}"/>
                </a:ext>
              </a:extLst>
            </p:cNvPr>
            <p:cNvCxnSpPr>
              <a:cxnSpLocks/>
            </p:cNvCxnSpPr>
            <p:nvPr/>
          </p:nvCxnSpPr>
          <p:spPr>
            <a:xfrm>
              <a:off x="5315870" y="1797978"/>
              <a:ext cx="121890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A2AD303-25C0-479E-A908-ED8582671F88}"/>
                </a:ext>
              </a:extLst>
            </p:cNvPr>
            <p:cNvCxnSpPr>
              <a:cxnSpLocks/>
            </p:cNvCxnSpPr>
            <p:nvPr/>
          </p:nvCxnSpPr>
          <p:spPr>
            <a:xfrm>
              <a:off x="5100717" y="2238054"/>
              <a:ext cx="143405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495B289-5938-4853-B311-D35B7600BE63}"/>
                </a:ext>
              </a:extLst>
            </p:cNvPr>
            <p:cNvCxnSpPr>
              <a:cxnSpLocks/>
            </p:cNvCxnSpPr>
            <p:nvPr/>
          </p:nvCxnSpPr>
          <p:spPr>
            <a:xfrm>
              <a:off x="3702223" y="2780872"/>
              <a:ext cx="2832553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F89104D-C255-4D9B-BD59-6A234B60B5F9}"/>
                </a:ext>
              </a:extLst>
            </p:cNvPr>
            <p:cNvCxnSpPr>
              <a:cxnSpLocks/>
            </p:cNvCxnSpPr>
            <p:nvPr/>
          </p:nvCxnSpPr>
          <p:spPr>
            <a:xfrm>
              <a:off x="4374576" y="3220948"/>
              <a:ext cx="216020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6F7832C-CD8E-4E91-98DE-DDE3A5608AE3}"/>
                </a:ext>
              </a:extLst>
            </p:cNvPr>
            <p:cNvCxnSpPr>
              <a:cxnSpLocks/>
            </p:cNvCxnSpPr>
            <p:nvPr/>
          </p:nvCxnSpPr>
          <p:spPr>
            <a:xfrm>
              <a:off x="4177353" y="3732944"/>
              <a:ext cx="2357423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57C0E9E-5612-48C8-AC81-D4AC9767655A}"/>
                </a:ext>
              </a:extLst>
            </p:cNvPr>
            <p:cNvCxnSpPr>
              <a:cxnSpLocks/>
            </p:cNvCxnSpPr>
            <p:nvPr/>
          </p:nvCxnSpPr>
          <p:spPr>
            <a:xfrm>
              <a:off x="3359649" y="4224391"/>
              <a:ext cx="31751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B93C0E-4B0B-452F-9756-301F12BD99E4}"/>
                </a:ext>
              </a:extLst>
            </p:cNvPr>
            <p:cNvCxnSpPr>
              <a:cxnSpLocks/>
            </p:cNvCxnSpPr>
            <p:nvPr/>
          </p:nvCxnSpPr>
          <p:spPr>
            <a:xfrm>
              <a:off x="3953235" y="4695290"/>
              <a:ext cx="2507909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3B8162C-EBEF-4A44-902E-87BDEC8111FA}"/>
                </a:ext>
              </a:extLst>
            </p:cNvPr>
            <p:cNvCxnSpPr>
              <a:cxnSpLocks/>
            </p:cNvCxnSpPr>
            <p:nvPr/>
          </p:nvCxnSpPr>
          <p:spPr>
            <a:xfrm>
              <a:off x="3359649" y="5166188"/>
              <a:ext cx="310149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C06609B-0E95-426A-919B-C962C128711C}"/>
                </a:ext>
              </a:extLst>
            </p:cNvPr>
            <p:cNvCxnSpPr>
              <a:cxnSpLocks/>
            </p:cNvCxnSpPr>
            <p:nvPr/>
          </p:nvCxnSpPr>
          <p:spPr>
            <a:xfrm>
              <a:off x="3505000" y="5657635"/>
              <a:ext cx="3029776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5C0104-45F3-435A-A600-EC0681502935}"/>
                </a:ext>
              </a:extLst>
            </p:cNvPr>
            <p:cNvCxnSpPr>
              <a:cxnSpLocks/>
            </p:cNvCxnSpPr>
            <p:nvPr/>
          </p:nvCxnSpPr>
          <p:spPr>
            <a:xfrm>
              <a:off x="3359649" y="6169631"/>
              <a:ext cx="317512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067B810-7CC4-4E8C-9C75-6D2522C7FD3E}"/>
                </a:ext>
              </a:extLst>
            </p:cNvPr>
            <p:cNvCxnSpPr>
              <a:cxnSpLocks/>
            </p:cNvCxnSpPr>
            <p:nvPr/>
          </p:nvCxnSpPr>
          <p:spPr>
            <a:xfrm>
              <a:off x="8044665" y="1797978"/>
              <a:ext cx="127490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C6F2C06-0B45-4639-AA7B-2244CC163F92}"/>
                </a:ext>
              </a:extLst>
            </p:cNvPr>
            <p:cNvCxnSpPr>
              <a:cxnSpLocks/>
            </p:cNvCxnSpPr>
            <p:nvPr/>
          </p:nvCxnSpPr>
          <p:spPr>
            <a:xfrm>
              <a:off x="7828908" y="2226068"/>
              <a:ext cx="149066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A62DEB3-B3E5-44BD-9725-6CB6CD7BC933}"/>
                </a:ext>
              </a:extLst>
            </p:cNvPr>
            <p:cNvCxnSpPr>
              <a:cxnSpLocks/>
            </p:cNvCxnSpPr>
            <p:nvPr/>
          </p:nvCxnSpPr>
          <p:spPr>
            <a:xfrm>
              <a:off x="7695344" y="4200420"/>
              <a:ext cx="161395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930D1B8-296C-471F-AAC1-7722BD2438B4}"/>
                </a:ext>
              </a:extLst>
            </p:cNvPr>
            <p:cNvCxnSpPr>
              <a:cxnSpLocks/>
            </p:cNvCxnSpPr>
            <p:nvPr/>
          </p:nvCxnSpPr>
          <p:spPr>
            <a:xfrm>
              <a:off x="7304924" y="5166188"/>
              <a:ext cx="1930241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6A7BEC-6BD2-4B34-9EAC-788795B3AD1A}"/>
                </a:ext>
              </a:extLst>
            </p:cNvPr>
            <p:cNvCxnSpPr>
              <a:cxnSpLocks/>
            </p:cNvCxnSpPr>
            <p:nvPr/>
          </p:nvCxnSpPr>
          <p:spPr>
            <a:xfrm>
              <a:off x="8003568" y="5657635"/>
              <a:ext cx="122525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FD36F96-ACAD-4453-8FF5-FD604754F1DE}"/>
                </a:ext>
              </a:extLst>
            </p:cNvPr>
            <p:cNvCxnSpPr>
              <a:cxnSpLocks/>
            </p:cNvCxnSpPr>
            <p:nvPr/>
          </p:nvCxnSpPr>
          <p:spPr>
            <a:xfrm>
              <a:off x="7695344" y="6143945"/>
              <a:ext cx="1533474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4039D58-E23B-493A-8F7F-70CA22CA7264}"/>
                </a:ext>
              </a:extLst>
            </p:cNvPr>
            <p:cNvCxnSpPr>
              <a:cxnSpLocks/>
            </p:cNvCxnSpPr>
            <p:nvPr/>
          </p:nvCxnSpPr>
          <p:spPr>
            <a:xfrm>
              <a:off x="8578921" y="4637071"/>
              <a:ext cx="639623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9CDAEF-4E4B-4134-9745-944C68D04E61}"/>
                </a:ext>
              </a:extLst>
            </p:cNvPr>
            <p:cNvCxnSpPr>
              <a:cxnSpLocks/>
            </p:cNvCxnSpPr>
            <p:nvPr/>
          </p:nvCxnSpPr>
          <p:spPr>
            <a:xfrm>
              <a:off x="8414534" y="3732944"/>
              <a:ext cx="947554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D058F52-8643-4FD7-AF37-3F8525B0B4B5}"/>
                </a:ext>
              </a:extLst>
            </p:cNvPr>
            <p:cNvCxnSpPr>
              <a:cxnSpLocks/>
            </p:cNvCxnSpPr>
            <p:nvPr/>
          </p:nvCxnSpPr>
          <p:spPr>
            <a:xfrm>
              <a:off x="9399257" y="2727082"/>
              <a:ext cx="792523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C7DFA4D-45C8-43CC-AA94-A75E1576B7A5}"/>
                </a:ext>
              </a:extLst>
            </p:cNvPr>
            <p:cNvCxnSpPr>
              <a:cxnSpLocks/>
            </p:cNvCxnSpPr>
            <p:nvPr/>
          </p:nvCxnSpPr>
          <p:spPr>
            <a:xfrm>
              <a:off x="8907694" y="3205537"/>
              <a:ext cx="46466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F72667-44A7-48FE-B10E-43C63F8D91C0}"/>
              </a:ext>
            </a:extLst>
          </p:cNvPr>
          <p:cNvGrpSpPr/>
          <p:nvPr/>
        </p:nvGrpSpPr>
        <p:grpSpPr>
          <a:xfrm>
            <a:off x="2106706" y="126986"/>
            <a:ext cx="7828407" cy="634322"/>
            <a:chOff x="2456246" y="126986"/>
            <a:chExt cx="7478867" cy="63432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8E3166-4E26-4AFE-8E7D-E979049472C0}"/>
                </a:ext>
              </a:extLst>
            </p:cNvPr>
            <p:cNvSpPr/>
            <p:nvPr/>
          </p:nvSpPr>
          <p:spPr>
            <a:xfrm>
              <a:off x="2456246" y="132467"/>
              <a:ext cx="7478867" cy="62884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398BC0-9AC9-4DD3-95CB-FD8332F3D25B}"/>
                </a:ext>
              </a:extLst>
            </p:cNvPr>
            <p:cNvSpPr txBox="1"/>
            <p:nvPr/>
          </p:nvSpPr>
          <p:spPr>
            <a:xfrm>
              <a:off x="2558710" y="126986"/>
              <a:ext cx="73764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Functional Group Containing Molecules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BE9CC9-4008-45A8-94F7-C22E5BF9D2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5240" y="1523160"/>
              <a:ext cx="10485720" cy="5072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BE9CC9-4008-45A8-94F7-C22E5BF9D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5880" y="1513800"/>
                <a:ext cx="10504440" cy="509076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BBDF204-AA9E-45FE-B0EA-93BB59C38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322"/>
    </mc:Choice>
    <mc:Fallback xmlns="">
      <p:transition spd="slow" advTm="175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clock, star&#10;&#10;Description automatically generated">
            <a:extLst>
              <a:ext uri="{FF2B5EF4-FFF2-40B4-BE49-F238E27FC236}">
                <a16:creationId xmlns:a16="http://schemas.microsoft.com/office/drawing/2014/main" id="{732BEA15-4609-4942-97B8-6CF35C4CC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782" y="4025939"/>
            <a:ext cx="1442033" cy="1118052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B74922DF-3D0A-481C-B2B0-3DB011578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26" y="2338907"/>
            <a:ext cx="1403917" cy="1213340"/>
          </a:xfrm>
          <a:prstGeom prst="rect">
            <a:avLst/>
          </a:prstGeom>
        </p:spPr>
      </p:pic>
      <p:pic>
        <p:nvPicPr>
          <p:cNvPr id="49" name="Picture 48" descr="A picture containing meter&#10;&#10;Description automatically generated">
            <a:extLst>
              <a:ext uri="{FF2B5EF4-FFF2-40B4-BE49-F238E27FC236}">
                <a16:creationId xmlns:a16="http://schemas.microsoft.com/office/drawing/2014/main" id="{F7C629AA-5C90-4047-A8EC-02B3F7C4E4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665" y="3864705"/>
            <a:ext cx="2058232" cy="1206988"/>
          </a:xfrm>
          <a:prstGeom prst="rect">
            <a:avLst/>
          </a:prstGeom>
        </p:spPr>
      </p:pic>
      <p:pic>
        <p:nvPicPr>
          <p:cNvPr id="51" name="Picture 50" descr="A picture containing shirt&#10;&#10;Description automatically generated">
            <a:extLst>
              <a:ext uri="{FF2B5EF4-FFF2-40B4-BE49-F238E27FC236}">
                <a16:creationId xmlns:a16="http://schemas.microsoft.com/office/drawing/2014/main" id="{C327DC39-DD12-4DF7-B14C-1310CC388D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43" y="4870472"/>
            <a:ext cx="3195341" cy="1931180"/>
          </a:xfrm>
          <a:prstGeom prst="rect">
            <a:avLst/>
          </a:prstGeom>
        </p:spPr>
      </p:pic>
      <p:pic>
        <p:nvPicPr>
          <p:cNvPr id="53" name="Picture 52" descr="A picture containing meter&#10;&#10;Description automatically generated">
            <a:extLst>
              <a:ext uri="{FF2B5EF4-FFF2-40B4-BE49-F238E27FC236}">
                <a16:creationId xmlns:a16="http://schemas.microsoft.com/office/drawing/2014/main" id="{A9D839DD-3F01-4A9A-836B-9392ECF6B4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147" y="3860414"/>
            <a:ext cx="1632610" cy="1975648"/>
          </a:xfrm>
          <a:prstGeom prst="rect">
            <a:avLst/>
          </a:prstGeom>
        </p:spPr>
      </p:pic>
      <p:pic>
        <p:nvPicPr>
          <p:cNvPr id="57" name="Picture 56" descr="A picture containing meter, star, shirt&#10;&#10;Description automatically generated">
            <a:extLst>
              <a:ext uri="{FF2B5EF4-FFF2-40B4-BE49-F238E27FC236}">
                <a16:creationId xmlns:a16="http://schemas.microsoft.com/office/drawing/2014/main" id="{4C4F4FF6-3397-4662-B362-D87963FC1B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61" y="5559630"/>
            <a:ext cx="1829539" cy="110534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885B7D7-F799-4041-B998-EEECB7B03A56}"/>
              </a:ext>
            </a:extLst>
          </p:cNvPr>
          <p:cNvSpPr txBox="1"/>
          <p:nvPr/>
        </p:nvSpPr>
        <p:spPr>
          <a:xfrm>
            <a:off x="419326" y="286660"/>
            <a:ext cx="114678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Molecules with functional groups: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Choose the longest carbon chain containing functional group (FG) as the parent chain.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2. The functional group (FG) must get a lowest number possible (except –OH, -CO-, -NH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3. If FG suffix starts with(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a,i,o,u,y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), then remove “e” of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en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yn</a:t>
            </a:r>
            <a:r>
              <a:rPr lang="en-US" sz="20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 but-3-</a:t>
            </a:r>
            <a:r>
              <a:rPr lang="en-US" sz="2000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-1-</a:t>
            </a:r>
            <a:r>
              <a:rPr lang="en-US" sz="20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icacid.</a:t>
            </a:r>
            <a:endParaRPr lang="en-US" sz="20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If a molecule contains more than one FG, one is chosen as principal FG and others as substituents.</a:t>
            </a:r>
          </a:p>
        </p:txBody>
      </p:sp>
      <p:pic>
        <p:nvPicPr>
          <p:cNvPr id="4" name="Picture 3" descr="A picture containing meter&#10;&#10;Description automatically generated">
            <a:extLst>
              <a:ext uri="{FF2B5EF4-FFF2-40B4-BE49-F238E27FC236}">
                <a16:creationId xmlns:a16="http://schemas.microsoft.com/office/drawing/2014/main" id="{0172AFE0-8F7B-4554-975B-B404A41E3A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26" y="2145126"/>
            <a:ext cx="2820540" cy="2077290"/>
          </a:xfrm>
          <a:prstGeom prst="rect">
            <a:avLst/>
          </a:prstGeom>
        </p:spPr>
      </p:pic>
      <p:pic>
        <p:nvPicPr>
          <p:cNvPr id="6" name="Picture 5" descr="A picture containing meter&#10;&#10;Description automatically generated">
            <a:extLst>
              <a:ext uri="{FF2B5EF4-FFF2-40B4-BE49-F238E27FC236}">
                <a16:creationId xmlns:a16="http://schemas.microsoft.com/office/drawing/2014/main" id="{76477624-587E-417D-AE54-E532B3C4DD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509" y="5081647"/>
            <a:ext cx="2077290" cy="1588142"/>
          </a:xfrm>
          <a:prstGeom prst="rect">
            <a:avLst/>
          </a:prstGeom>
        </p:spPr>
      </p:pic>
      <p:pic>
        <p:nvPicPr>
          <p:cNvPr id="8" name="Picture 7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741B10E-A242-4241-A803-340A71AC91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858" y="2032618"/>
            <a:ext cx="2820540" cy="155129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331EB3-322A-4688-BD12-B85ECEB8F840}"/>
              </a:ext>
            </a:extLst>
          </p:cNvPr>
          <p:cNvCxnSpPr>
            <a:cxnSpLocks/>
          </p:cNvCxnSpPr>
          <p:nvPr/>
        </p:nvCxnSpPr>
        <p:spPr>
          <a:xfrm flipH="1">
            <a:off x="10464983" y="2204649"/>
            <a:ext cx="402859" cy="31148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0BF6E-04C8-4176-A51D-F784E28DB72E}"/>
              </a:ext>
            </a:extLst>
          </p:cNvPr>
          <p:cNvGrpSpPr/>
          <p:nvPr/>
        </p:nvGrpSpPr>
        <p:grpSpPr>
          <a:xfrm>
            <a:off x="3969000" y="2338907"/>
            <a:ext cx="1827953" cy="1251394"/>
            <a:chOff x="3617350" y="2300735"/>
            <a:chExt cx="1827953" cy="1251394"/>
          </a:xfrm>
        </p:grpSpPr>
        <p:pic>
          <p:nvPicPr>
            <p:cNvPr id="7" name="Picture 6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1256BDE8-2848-45B9-AC0A-F1317C81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7350" y="2300735"/>
              <a:ext cx="1827953" cy="125139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35A26A9-5E68-452D-B702-CA2B704912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5782" y="2426652"/>
              <a:ext cx="402859" cy="311482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1C2536-F25B-4D92-8E34-2145D70F18A1}"/>
              </a:ext>
            </a:extLst>
          </p:cNvPr>
          <p:cNvCxnSpPr>
            <a:cxnSpLocks/>
          </p:cNvCxnSpPr>
          <p:nvPr/>
        </p:nvCxnSpPr>
        <p:spPr>
          <a:xfrm flipH="1" flipV="1">
            <a:off x="6009909" y="4422720"/>
            <a:ext cx="302380" cy="31366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4EFCD0-62BB-4698-90D0-59B09202C2C5}"/>
              </a:ext>
            </a:extLst>
          </p:cNvPr>
          <p:cNvCxnSpPr>
            <a:cxnSpLocks/>
          </p:cNvCxnSpPr>
          <p:nvPr/>
        </p:nvCxnSpPr>
        <p:spPr>
          <a:xfrm>
            <a:off x="241089" y="2924729"/>
            <a:ext cx="203461" cy="43460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55C577-2499-4C75-AB40-283161D0108F}"/>
              </a:ext>
            </a:extLst>
          </p:cNvPr>
          <p:cNvCxnSpPr>
            <a:cxnSpLocks/>
          </p:cNvCxnSpPr>
          <p:nvPr/>
        </p:nvCxnSpPr>
        <p:spPr>
          <a:xfrm flipH="1">
            <a:off x="9159146" y="4167320"/>
            <a:ext cx="190338" cy="41223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3F074F-BA5A-4F04-B9D3-FE4ADB186703}"/>
              </a:ext>
            </a:extLst>
          </p:cNvPr>
          <p:cNvCxnSpPr>
            <a:cxnSpLocks/>
          </p:cNvCxnSpPr>
          <p:nvPr/>
        </p:nvCxnSpPr>
        <p:spPr>
          <a:xfrm flipH="1" flipV="1">
            <a:off x="11503158" y="5245963"/>
            <a:ext cx="302380" cy="31366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63A1FCD-D3A5-4E4B-B1B1-100E0B2456C1}"/>
              </a:ext>
            </a:extLst>
          </p:cNvPr>
          <p:cNvCxnSpPr>
            <a:cxnSpLocks/>
          </p:cNvCxnSpPr>
          <p:nvPr/>
        </p:nvCxnSpPr>
        <p:spPr>
          <a:xfrm flipH="1" flipV="1">
            <a:off x="5197451" y="6042865"/>
            <a:ext cx="302380" cy="31366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2FCBA7-B6D6-48BC-8872-C94BE3C6D3F3}"/>
              </a:ext>
            </a:extLst>
          </p:cNvPr>
          <p:cNvCxnSpPr>
            <a:cxnSpLocks/>
          </p:cNvCxnSpPr>
          <p:nvPr/>
        </p:nvCxnSpPr>
        <p:spPr>
          <a:xfrm flipH="1" flipV="1">
            <a:off x="8153668" y="5955469"/>
            <a:ext cx="302380" cy="31366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A picture containing star, shirt&#10;&#10;Description automatically generated">
            <a:extLst>
              <a:ext uri="{FF2B5EF4-FFF2-40B4-BE49-F238E27FC236}">
                <a16:creationId xmlns:a16="http://schemas.microsoft.com/office/drawing/2014/main" id="{0596C89D-8E4A-4C71-9760-B237CAD2F5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163" y="5296149"/>
            <a:ext cx="1111699" cy="1511911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C427B8-CA8A-4826-97F6-BE08FBE95264}"/>
              </a:ext>
            </a:extLst>
          </p:cNvPr>
          <p:cNvCxnSpPr>
            <a:cxnSpLocks/>
          </p:cNvCxnSpPr>
          <p:nvPr/>
        </p:nvCxnSpPr>
        <p:spPr>
          <a:xfrm>
            <a:off x="9605420" y="5402796"/>
            <a:ext cx="320735" cy="37413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FEEB36D-2D1A-4F4F-9F59-E694AF455A6E}"/>
              </a:ext>
            </a:extLst>
          </p:cNvPr>
          <p:cNvSpPr/>
          <p:nvPr/>
        </p:nvSpPr>
        <p:spPr>
          <a:xfrm>
            <a:off x="10253609" y="6215865"/>
            <a:ext cx="578298" cy="421241"/>
          </a:xfrm>
          <a:custGeom>
            <a:avLst/>
            <a:gdLst>
              <a:gd name="connsiteX0" fmla="*/ 431515 w 578298"/>
              <a:gd name="connsiteY0" fmla="*/ 71919 h 421241"/>
              <a:gd name="connsiteX1" fmla="*/ 30822 w 578298"/>
              <a:gd name="connsiteY1" fmla="*/ 71919 h 421241"/>
              <a:gd name="connsiteX2" fmla="*/ 0 w 578298"/>
              <a:gd name="connsiteY2" fmla="*/ 133564 h 421241"/>
              <a:gd name="connsiteX3" fmla="*/ 10274 w 578298"/>
              <a:gd name="connsiteY3" fmla="*/ 287677 h 421241"/>
              <a:gd name="connsiteX4" fmla="*/ 102742 w 578298"/>
              <a:gd name="connsiteY4" fmla="*/ 359596 h 421241"/>
              <a:gd name="connsiteX5" fmla="*/ 143838 w 578298"/>
              <a:gd name="connsiteY5" fmla="*/ 410966 h 421241"/>
              <a:gd name="connsiteX6" fmla="*/ 174661 w 578298"/>
              <a:gd name="connsiteY6" fmla="*/ 421241 h 421241"/>
              <a:gd name="connsiteX7" fmla="*/ 410966 w 578298"/>
              <a:gd name="connsiteY7" fmla="*/ 410966 h 421241"/>
              <a:gd name="connsiteX8" fmla="*/ 472611 w 578298"/>
              <a:gd name="connsiteY8" fmla="*/ 400692 h 421241"/>
              <a:gd name="connsiteX9" fmla="*/ 503434 w 578298"/>
              <a:gd name="connsiteY9" fmla="*/ 380144 h 421241"/>
              <a:gd name="connsiteX10" fmla="*/ 544530 w 578298"/>
              <a:gd name="connsiteY10" fmla="*/ 369870 h 421241"/>
              <a:gd name="connsiteX11" fmla="*/ 575353 w 578298"/>
              <a:gd name="connsiteY11" fmla="*/ 349322 h 421241"/>
              <a:gd name="connsiteX12" fmla="*/ 534256 w 578298"/>
              <a:gd name="connsiteY12" fmla="*/ 256854 h 421241"/>
              <a:gd name="connsiteX13" fmla="*/ 493160 w 578298"/>
              <a:gd name="connsiteY13" fmla="*/ 226032 h 421241"/>
              <a:gd name="connsiteX14" fmla="*/ 431515 w 578298"/>
              <a:gd name="connsiteY14" fmla="*/ 164387 h 421241"/>
              <a:gd name="connsiteX15" fmla="*/ 400692 w 578298"/>
              <a:gd name="connsiteY15" fmla="*/ 154113 h 421241"/>
              <a:gd name="connsiteX16" fmla="*/ 318499 w 578298"/>
              <a:gd name="connsiteY16" fmla="*/ 123290 h 421241"/>
              <a:gd name="connsiteX17" fmla="*/ 308225 w 578298"/>
              <a:gd name="connsiteY17" fmla="*/ 71919 h 421241"/>
              <a:gd name="connsiteX18" fmla="*/ 359595 w 578298"/>
              <a:gd name="connsiteY18" fmla="*/ 0 h 421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78298" h="421241">
                <a:moveTo>
                  <a:pt x="431515" y="71919"/>
                </a:moveTo>
                <a:cubicBezTo>
                  <a:pt x="363279" y="69076"/>
                  <a:pt x="123208" y="50181"/>
                  <a:pt x="30822" y="71919"/>
                </a:cubicBezTo>
                <a:cubicBezTo>
                  <a:pt x="16415" y="75309"/>
                  <a:pt x="3525" y="122990"/>
                  <a:pt x="0" y="133564"/>
                </a:cubicBezTo>
                <a:cubicBezTo>
                  <a:pt x="3425" y="184935"/>
                  <a:pt x="-6007" y="238834"/>
                  <a:pt x="10274" y="287677"/>
                </a:cubicBezTo>
                <a:cubicBezTo>
                  <a:pt x="27600" y="339655"/>
                  <a:pt x="63721" y="346590"/>
                  <a:pt x="102742" y="359596"/>
                </a:cubicBezTo>
                <a:cubicBezTo>
                  <a:pt x="116441" y="376719"/>
                  <a:pt x="127189" y="396695"/>
                  <a:pt x="143838" y="410966"/>
                </a:cubicBezTo>
                <a:cubicBezTo>
                  <a:pt x="152061" y="418014"/>
                  <a:pt x="163831" y="421241"/>
                  <a:pt x="174661" y="421241"/>
                </a:cubicBezTo>
                <a:cubicBezTo>
                  <a:pt x="253504" y="421241"/>
                  <a:pt x="332198" y="414391"/>
                  <a:pt x="410966" y="410966"/>
                </a:cubicBezTo>
                <a:cubicBezTo>
                  <a:pt x="431514" y="407541"/>
                  <a:pt x="452848" y="407279"/>
                  <a:pt x="472611" y="400692"/>
                </a:cubicBezTo>
                <a:cubicBezTo>
                  <a:pt x="484325" y="396787"/>
                  <a:pt x="492084" y="385008"/>
                  <a:pt x="503434" y="380144"/>
                </a:cubicBezTo>
                <a:cubicBezTo>
                  <a:pt x="516413" y="374582"/>
                  <a:pt x="530831" y="373295"/>
                  <a:pt x="544530" y="369870"/>
                </a:cubicBezTo>
                <a:cubicBezTo>
                  <a:pt x="554804" y="363021"/>
                  <a:pt x="572358" y="361301"/>
                  <a:pt x="575353" y="349322"/>
                </a:cubicBezTo>
                <a:cubicBezTo>
                  <a:pt x="586840" y="303374"/>
                  <a:pt x="562965" y="281462"/>
                  <a:pt x="534256" y="256854"/>
                </a:cubicBezTo>
                <a:cubicBezTo>
                  <a:pt x="521255" y="245710"/>
                  <a:pt x="505888" y="237487"/>
                  <a:pt x="493160" y="226032"/>
                </a:cubicBezTo>
                <a:cubicBezTo>
                  <a:pt x="471560" y="206592"/>
                  <a:pt x="459084" y="173576"/>
                  <a:pt x="431515" y="164387"/>
                </a:cubicBezTo>
                <a:cubicBezTo>
                  <a:pt x="421241" y="160962"/>
                  <a:pt x="410832" y="157916"/>
                  <a:pt x="400692" y="154113"/>
                </a:cubicBezTo>
                <a:cubicBezTo>
                  <a:pt x="302400" y="117253"/>
                  <a:pt x="388465" y="146612"/>
                  <a:pt x="318499" y="123290"/>
                </a:cubicBezTo>
                <a:cubicBezTo>
                  <a:pt x="315074" y="106166"/>
                  <a:pt x="303630" y="88766"/>
                  <a:pt x="308225" y="71919"/>
                </a:cubicBezTo>
                <a:cubicBezTo>
                  <a:pt x="316434" y="41817"/>
                  <a:pt x="338835" y="20760"/>
                  <a:pt x="359595" y="0"/>
                </a:cubicBezTo>
              </a:path>
            </a:pathLst>
          </a:cu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76ED0E5-60CF-4115-BBBA-B341D13D53B3}"/>
              </a:ext>
            </a:extLst>
          </p:cNvPr>
          <p:cNvSpPr/>
          <p:nvPr/>
        </p:nvSpPr>
        <p:spPr>
          <a:xfrm>
            <a:off x="111977" y="3027180"/>
            <a:ext cx="3341687" cy="1242204"/>
          </a:xfrm>
          <a:custGeom>
            <a:avLst/>
            <a:gdLst>
              <a:gd name="connsiteX0" fmla="*/ 3083286 w 3341687"/>
              <a:gd name="connsiteY0" fmla="*/ 55067 h 1242204"/>
              <a:gd name="connsiteX1" fmla="*/ 2251079 w 3341687"/>
              <a:gd name="connsiteY1" fmla="*/ 44793 h 1242204"/>
              <a:gd name="connsiteX2" fmla="*/ 2209983 w 3341687"/>
              <a:gd name="connsiteY2" fmla="*/ 65341 h 1242204"/>
              <a:gd name="connsiteX3" fmla="*/ 2117515 w 3341687"/>
              <a:gd name="connsiteY3" fmla="*/ 75616 h 1242204"/>
              <a:gd name="connsiteX4" fmla="*/ 2004499 w 3341687"/>
              <a:gd name="connsiteY4" fmla="*/ 96164 h 1242204"/>
              <a:gd name="connsiteX5" fmla="*/ 853794 w 3341687"/>
              <a:gd name="connsiteY5" fmla="*/ 65341 h 1242204"/>
              <a:gd name="connsiteX6" fmla="*/ 555843 w 3341687"/>
              <a:gd name="connsiteY6" fmla="*/ 96164 h 1242204"/>
              <a:gd name="connsiteX7" fmla="*/ 463376 w 3341687"/>
              <a:gd name="connsiteY7" fmla="*/ 126986 h 1242204"/>
              <a:gd name="connsiteX8" fmla="*/ 432553 w 3341687"/>
              <a:gd name="connsiteY8" fmla="*/ 137260 h 1242204"/>
              <a:gd name="connsiteX9" fmla="*/ 391457 w 3341687"/>
              <a:gd name="connsiteY9" fmla="*/ 168083 h 1242204"/>
              <a:gd name="connsiteX10" fmla="*/ 329812 w 3341687"/>
              <a:gd name="connsiteY10" fmla="*/ 219454 h 1242204"/>
              <a:gd name="connsiteX11" fmla="*/ 278441 w 3341687"/>
              <a:gd name="connsiteY11" fmla="*/ 291373 h 1242204"/>
              <a:gd name="connsiteX12" fmla="*/ 247619 w 3341687"/>
              <a:gd name="connsiteY12" fmla="*/ 342744 h 1242204"/>
              <a:gd name="connsiteX13" fmla="*/ 237344 w 3341687"/>
              <a:gd name="connsiteY13" fmla="*/ 373566 h 1242204"/>
              <a:gd name="connsiteX14" fmla="*/ 216796 w 3341687"/>
              <a:gd name="connsiteY14" fmla="*/ 404389 h 1242204"/>
              <a:gd name="connsiteX15" fmla="*/ 155151 w 3341687"/>
              <a:gd name="connsiteY15" fmla="*/ 507130 h 1242204"/>
              <a:gd name="connsiteX16" fmla="*/ 144877 w 3341687"/>
              <a:gd name="connsiteY16" fmla="*/ 537953 h 1242204"/>
              <a:gd name="connsiteX17" fmla="*/ 124329 w 3341687"/>
              <a:gd name="connsiteY17" fmla="*/ 568775 h 1242204"/>
              <a:gd name="connsiteX18" fmla="*/ 93506 w 3341687"/>
              <a:gd name="connsiteY18" fmla="*/ 620146 h 1242204"/>
              <a:gd name="connsiteX19" fmla="*/ 83232 w 3341687"/>
              <a:gd name="connsiteY19" fmla="*/ 661242 h 1242204"/>
              <a:gd name="connsiteX20" fmla="*/ 62684 w 3341687"/>
              <a:gd name="connsiteY20" fmla="*/ 692065 h 1242204"/>
              <a:gd name="connsiteX21" fmla="*/ 31861 w 3341687"/>
              <a:gd name="connsiteY21" fmla="*/ 805081 h 1242204"/>
              <a:gd name="connsiteX22" fmla="*/ 21587 w 3341687"/>
              <a:gd name="connsiteY22" fmla="*/ 866726 h 1242204"/>
              <a:gd name="connsiteX23" fmla="*/ 1039 w 3341687"/>
              <a:gd name="connsiteY23" fmla="*/ 928371 h 1242204"/>
              <a:gd name="connsiteX24" fmla="*/ 11313 w 3341687"/>
              <a:gd name="connsiteY24" fmla="*/ 1092757 h 1242204"/>
              <a:gd name="connsiteX25" fmla="*/ 42135 w 3341687"/>
              <a:gd name="connsiteY25" fmla="*/ 1123580 h 1242204"/>
              <a:gd name="connsiteX26" fmla="*/ 62684 w 3341687"/>
              <a:gd name="connsiteY26" fmla="*/ 1154402 h 1242204"/>
              <a:gd name="connsiteX27" fmla="*/ 72958 w 3341687"/>
              <a:gd name="connsiteY27" fmla="*/ 1185224 h 1242204"/>
              <a:gd name="connsiteX28" fmla="*/ 381183 w 3341687"/>
              <a:gd name="connsiteY28" fmla="*/ 1205773 h 1242204"/>
              <a:gd name="connsiteX29" fmla="*/ 432553 w 3341687"/>
              <a:gd name="connsiteY29" fmla="*/ 1174950 h 1242204"/>
              <a:gd name="connsiteX30" fmla="*/ 442827 w 3341687"/>
              <a:gd name="connsiteY30" fmla="*/ 1144128 h 1242204"/>
              <a:gd name="connsiteX31" fmla="*/ 473650 w 3341687"/>
              <a:gd name="connsiteY31" fmla="*/ 1113305 h 1242204"/>
              <a:gd name="connsiteX32" fmla="*/ 504472 w 3341687"/>
              <a:gd name="connsiteY32" fmla="*/ 1072209 h 1242204"/>
              <a:gd name="connsiteX33" fmla="*/ 586666 w 3341687"/>
              <a:gd name="connsiteY33" fmla="*/ 979741 h 1242204"/>
              <a:gd name="connsiteX34" fmla="*/ 627762 w 3341687"/>
              <a:gd name="connsiteY34" fmla="*/ 650968 h 1242204"/>
              <a:gd name="connsiteX35" fmla="*/ 658585 w 3341687"/>
              <a:gd name="connsiteY35" fmla="*/ 640694 h 1242204"/>
              <a:gd name="connsiteX36" fmla="*/ 740778 w 3341687"/>
              <a:gd name="connsiteY36" fmla="*/ 609872 h 1242204"/>
              <a:gd name="connsiteX37" fmla="*/ 956535 w 3341687"/>
              <a:gd name="connsiteY37" fmla="*/ 620146 h 1242204"/>
              <a:gd name="connsiteX38" fmla="*/ 997632 w 3341687"/>
              <a:gd name="connsiteY38" fmla="*/ 650968 h 1242204"/>
              <a:gd name="connsiteX39" fmla="*/ 1110648 w 3341687"/>
              <a:gd name="connsiteY39" fmla="*/ 661242 h 1242204"/>
              <a:gd name="connsiteX40" fmla="*/ 1521614 w 3341687"/>
              <a:gd name="connsiteY40" fmla="*/ 692065 h 1242204"/>
              <a:gd name="connsiteX41" fmla="*/ 1583259 w 3341687"/>
              <a:gd name="connsiteY41" fmla="*/ 712613 h 1242204"/>
              <a:gd name="connsiteX42" fmla="*/ 1634630 w 3341687"/>
              <a:gd name="connsiteY42" fmla="*/ 722887 h 1242204"/>
              <a:gd name="connsiteX43" fmla="*/ 1706549 w 3341687"/>
              <a:gd name="connsiteY43" fmla="*/ 753710 h 1242204"/>
              <a:gd name="connsiteX44" fmla="*/ 1829839 w 3341687"/>
              <a:gd name="connsiteY44" fmla="*/ 784532 h 1242204"/>
              <a:gd name="connsiteX45" fmla="*/ 1983951 w 3341687"/>
              <a:gd name="connsiteY45" fmla="*/ 815355 h 1242204"/>
              <a:gd name="connsiteX46" fmla="*/ 2014774 w 3341687"/>
              <a:gd name="connsiteY46" fmla="*/ 835903 h 1242204"/>
              <a:gd name="connsiteX47" fmla="*/ 2723690 w 3341687"/>
              <a:gd name="connsiteY47" fmla="*/ 805081 h 1242204"/>
              <a:gd name="connsiteX48" fmla="*/ 2846980 w 3341687"/>
              <a:gd name="connsiteY48" fmla="*/ 763984 h 1242204"/>
              <a:gd name="connsiteX49" fmla="*/ 2970270 w 3341687"/>
              <a:gd name="connsiteY49" fmla="*/ 733162 h 1242204"/>
              <a:gd name="connsiteX50" fmla="*/ 3001093 w 3341687"/>
              <a:gd name="connsiteY50" fmla="*/ 712613 h 1242204"/>
              <a:gd name="connsiteX51" fmla="*/ 3052463 w 3341687"/>
              <a:gd name="connsiteY51" fmla="*/ 681791 h 1242204"/>
              <a:gd name="connsiteX52" fmla="*/ 3114108 w 3341687"/>
              <a:gd name="connsiteY52" fmla="*/ 640694 h 1242204"/>
              <a:gd name="connsiteX53" fmla="*/ 3144931 w 3341687"/>
              <a:gd name="connsiteY53" fmla="*/ 609872 h 1242204"/>
              <a:gd name="connsiteX54" fmla="*/ 3175753 w 3341687"/>
              <a:gd name="connsiteY54" fmla="*/ 589323 h 1242204"/>
              <a:gd name="connsiteX55" fmla="*/ 3216850 w 3341687"/>
              <a:gd name="connsiteY55" fmla="*/ 558501 h 1242204"/>
              <a:gd name="connsiteX56" fmla="*/ 3268221 w 3341687"/>
              <a:gd name="connsiteY56" fmla="*/ 496856 h 1242204"/>
              <a:gd name="connsiteX57" fmla="*/ 3299043 w 3341687"/>
              <a:gd name="connsiteY57" fmla="*/ 486582 h 1242204"/>
              <a:gd name="connsiteX58" fmla="*/ 3309317 w 3341687"/>
              <a:gd name="connsiteY58" fmla="*/ 455759 h 1242204"/>
              <a:gd name="connsiteX59" fmla="*/ 3340140 w 3341687"/>
              <a:gd name="connsiteY59" fmla="*/ 424937 h 1242204"/>
              <a:gd name="connsiteX60" fmla="*/ 3329866 w 3341687"/>
              <a:gd name="connsiteY60" fmla="*/ 301647 h 1242204"/>
              <a:gd name="connsiteX61" fmla="*/ 3319592 w 3341687"/>
              <a:gd name="connsiteY61" fmla="*/ 270824 h 1242204"/>
              <a:gd name="connsiteX62" fmla="*/ 3299043 w 3341687"/>
              <a:gd name="connsiteY62" fmla="*/ 250276 h 1242204"/>
              <a:gd name="connsiteX63" fmla="*/ 3288769 w 3341687"/>
              <a:gd name="connsiteY63" fmla="*/ 219454 h 1242204"/>
              <a:gd name="connsiteX64" fmla="*/ 3257947 w 3341687"/>
              <a:gd name="connsiteY64" fmla="*/ 188631 h 1242204"/>
              <a:gd name="connsiteX65" fmla="*/ 3237398 w 3341687"/>
              <a:gd name="connsiteY65" fmla="*/ 157809 h 1242204"/>
              <a:gd name="connsiteX66" fmla="*/ 3227124 w 3341687"/>
              <a:gd name="connsiteY66" fmla="*/ 126986 h 1242204"/>
              <a:gd name="connsiteX67" fmla="*/ 3175753 w 3341687"/>
              <a:gd name="connsiteY67" fmla="*/ 65341 h 1242204"/>
              <a:gd name="connsiteX68" fmla="*/ 2980544 w 3341687"/>
              <a:gd name="connsiteY68" fmla="*/ 34519 h 124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341687" h="1242204">
                <a:moveTo>
                  <a:pt x="3083286" y="55067"/>
                </a:moveTo>
                <a:cubicBezTo>
                  <a:pt x="2782379" y="-45234"/>
                  <a:pt x="2990724" y="16706"/>
                  <a:pt x="2251079" y="44793"/>
                </a:cubicBezTo>
                <a:cubicBezTo>
                  <a:pt x="2235774" y="45374"/>
                  <a:pt x="2224906" y="61897"/>
                  <a:pt x="2209983" y="65341"/>
                </a:cubicBezTo>
                <a:cubicBezTo>
                  <a:pt x="2179765" y="72315"/>
                  <a:pt x="2148184" y="71016"/>
                  <a:pt x="2117515" y="75616"/>
                </a:cubicBezTo>
                <a:cubicBezTo>
                  <a:pt x="2079649" y="81296"/>
                  <a:pt x="2042171" y="89315"/>
                  <a:pt x="2004499" y="96164"/>
                </a:cubicBezTo>
                <a:lnTo>
                  <a:pt x="853794" y="65341"/>
                </a:lnTo>
                <a:cubicBezTo>
                  <a:pt x="563292" y="61069"/>
                  <a:pt x="689311" y="48498"/>
                  <a:pt x="555843" y="96164"/>
                </a:cubicBezTo>
                <a:cubicBezTo>
                  <a:pt x="525246" y="107091"/>
                  <a:pt x="494198" y="116712"/>
                  <a:pt x="463376" y="126986"/>
                </a:cubicBezTo>
                <a:lnTo>
                  <a:pt x="432553" y="137260"/>
                </a:lnTo>
                <a:cubicBezTo>
                  <a:pt x="418854" y="147534"/>
                  <a:pt x="405391" y="158130"/>
                  <a:pt x="391457" y="168083"/>
                </a:cubicBezTo>
                <a:cubicBezTo>
                  <a:pt x="356406" y="193119"/>
                  <a:pt x="360114" y="184102"/>
                  <a:pt x="329812" y="219454"/>
                </a:cubicBezTo>
                <a:cubicBezTo>
                  <a:pt x="315893" y="235693"/>
                  <a:pt x="290955" y="271351"/>
                  <a:pt x="278441" y="291373"/>
                </a:cubicBezTo>
                <a:cubicBezTo>
                  <a:pt x="267857" y="308307"/>
                  <a:pt x="256550" y="324883"/>
                  <a:pt x="247619" y="342744"/>
                </a:cubicBezTo>
                <a:cubicBezTo>
                  <a:pt x="242776" y="352430"/>
                  <a:pt x="242187" y="363880"/>
                  <a:pt x="237344" y="373566"/>
                </a:cubicBezTo>
                <a:cubicBezTo>
                  <a:pt x="231822" y="384610"/>
                  <a:pt x="222793" y="393595"/>
                  <a:pt x="216796" y="404389"/>
                </a:cubicBezTo>
                <a:cubicBezTo>
                  <a:pt x="161827" y="503334"/>
                  <a:pt x="212048" y="431267"/>
                  <a:pt x="155151" y="507130"/>
                </a:cubicBezTo>
                <a:cubicBezTo>
                  <a:pt x="151726" y="517404"/>
                  <a:pt x="149720" y="528266"/>
                  <a:pt x="144877" y="537953"/>
                </a:cubicBezTo>
                <a:cubicBezTo>
                  <a:pt x="139355" y="548997"/>
                  <a:pt x="130873" y="558304"/>
                  <a:pt x="124329" y="568775"/>
                </a:cubicBezTo>
                <a:cubicBezTo>
                  <a:pt x="113745" y="585709"/>
                  <a:pt x="103780" y="603022"/>
                  <a:pt x="93506" y="620146"/>
                </a:cubicBezTo>
                <a:cubicBezTo>
                  <a:pt x="90081" y="633845"/>
                  <a:pt x="88794" y="648263"/>
                  <a:pt x="83232" y="661242"/>
                </a:cubicBezTo>
                <a:cubicBezTo>
                  <a:pt x="78368" y="672592"/>
                  <a:pt x="65679" y="680086"/>
                  <a:pt x="62684" y="692065"/>
                </a:cubicBezTo>
                <a:cubicBezTo>
                  <a:pt x="32434" y="813066"/>
                  <a:pt x="80244" y="756698"/>
                  <a:pt x="31861" y="805081"/>
                </a:cubicBezTo>
                <a:cubicBezTo>
                  <a:pt x="28436" y="825629"/>
                  <a:pt x="26639" y="846516"/>
                  <a:pt x="21587" y="866726"/>
                </a:cubicBezTo>
                <a:cubicBezTo>
                  <a:pt x="16334" y="887739"/>
                  <a:pt x="2023" y="906734"/>
                  <a:pt x="1039" y="928371"/>
                </a:cubicBezTo>
                <a:cubicBezTo>
                  <a:pt x="-1454" y="983217"/>
                  <a:pt x="3" y="1039032"/>
                  <a:pt x="11313" y="1092757"/>
                </a:cubicBezTo>
                <a:cubicBezTo>
                  <a:pt x="14306" y="1106975"/>
                  <a:pt x="32833" y="1112418"/>
                  <a:pt x="42135" y="1123580"/>
                </a:cubicBezTo>
                <a:cubicBezTo>
                  <a:pt x="50040" y="1133066"/>
                  <a:pt x="55834" y="1144128"/>
                  <a:pt x="62684" y="1154402"/>
                </a:cubicBezTo>
                <a:cubicBezTo>
                  <a:pt x="66109" y="1164676"/>
                  <a:pt x="68115" y="1175538"/>
                  <a:pt x="72958" y="1185224"/>
                </a:cubicBezTo>
                <a:cubicBezTo>
                  <a:pt x="128612" y="1296533"/>
                  <a:pt x="221960" y="1211459"/>
                  <a:pt x="381183" y="1205773"/>
                </a:cubicBezTo>
                <a:cubicBezTo>
                  <a:pt x="405428" y="1197691"/>
                  <a:pt x="418450" y="1198456"/>
                  <a:pt x="432553" y="1174950"/>
                </a:cubicBezTo>
                <a:cubicBezTo>
                  <a:pt x="438125" y="1165664"/>
                  <a:pt x="436820" y="1153139"/>
                  <a:pt x="442827" y="1144128"/>
                </a:cubicBezTo>
                <a:cubicBezTo>
                  <a:pt x="450887" y="1132038"/>
                  <a:pt x="464194" y="1124337"/>
                  <a:pt x="473650" y="1113305"/>
                </a:cubicBezTo>
                <a:cubicBezTo>
                  <a:pt x="484794" y="1100304"/>
                  <a:pt x="493017" y="1084937"/>
                  <a:pt x="504472" y="1072209"/>
                </a:cubicBezTo>
                <a:cubicBezTo>
                  <a:pt x="594957" y="971670"/>
                  <a:pt x="541453" y="1047560"/>
                  <a:pt x="586666" y="979741"/>
                </a:cubicBezTo>
                <a:cubicBezTo>
                  <a:pt x="669708" y="730613"/>
                  <a:pt x="549857" y="1118394"/>
                  <a:pt x="627762" y="650968"/>
                </a:cubicBezTo>
                <a:cubicBezTo>
                  <a:pt x="629542" y="640285"/>
                  <a:pt x="648407" y="644395"/>
                  <a:pt x="658585" y="640694"/>
                </a:cubicBezTo>
                <a:cubicBezTo>
                  <a:pt x="686084" y="630695"/>
                  <a:pt x="713380" y="620146"/>
                  <a:pt x="740778" y="609872"/>
                </a:cubicBezTo>
                <a:cubicBezTo>
                  <a:pt x="812697" y="613297"/>
                  <a:pt x="885439" y="608771"/>
                  <a:pt x="956535" y="620146"/>
                </a:cubicBezTo>
                <a:cubicBezTo>
                  <a:pt x="973444" y="622851"/>
                  <a:pt x="981087" y="646556"/>
                  <a:pt x="997632" y="650968"/>
                </a:cubicBezTo>
                <a:cubicBezTo>
                  <a:pt x="1034182" y="660715"/>
                  <a:pt x="1072976" y="657817"/>
                  <a:pt x="1110648" y="661242"/>
                </a:cubicBezTo>
                <a:cubicBezTo>
                  <a:pt x="1249677" y="753933"/>
                  <a:pt x="1101025" y="662722"/>
                  <a:pt x="1521614" y="692065"/>
                </a:cubicBezTo>
                <a:cubicBezTo>
                  <a:pt x="1543221" y="693572"/>
                  <a:pt x="1562362" y="706914"/>
                  <a:pt x="1583259" y="712613"/>
                </a:cubicBezTo>
                <a:cubicBezTo>
                  <a:pt x="1600106" y="717208"/>
                  <a:pt x="1617506" y="719462"/>
                  <a:pt x="1634630" y="722887"/>
                </a:cubicBezTo>
                <a:cubicBezTo>
                  <a:pt x="1658603" y="733161"/>
                  <a:pt x="1681678" y="745856"/>
                  <a:pt x="1706549" y="753710"/>
                </a:cubicBezTo>
                <a:cubicBezTo>
                  <a:pt x="1746944" y="766466"/>
                  <a:pt x="1788742" y="774258"/>
                  <a:pt x="1829839" y="784532"/>
                </a:cubicBezTo>
                <a:cubicBezTo>
                  <a:pt x="1935533" y="810956"/>
                  <a:pt x="1884068" y="801086"/>
                  <a:pt x="1983951" y="815355"/>
                </a:cubicBezTo>
                <a:cubicBezTo>
                  <a:pt x="1994225" y="822204"/>
                  <a:pt x="2002429" y="835609"/>
                  <a:pt x="2014774" y="835903"/>
                </a:cubicBezTo>
                <a:cubicBezTo>
                  <a:pt x="2243140" y="841340"/>
                  <a:pt x="2494294" y="820374"/>
                  <a:pt x="2723690" y="805081"/>
                </a:cubicBezTo>
                <a:cubicBezTo>
                  <a:pt x="2880791" y="778898"/>
                  <a:pt x="2686423" y="817503"/>
                  <a:pt x="2846980" y="763984"/>
                </a:cubicBezTo>
                <a:cubicBezTo>
                  <a:pt x="2887168" y="750588"/>
                  <a:pt x="2970270" y="733162"/>
                  <a:pt x="2970270" y="733162"/>
                </a:cubicBezTo>
                <a:cubicBezTo>
                  <a:pt x="2980544" y="726312"/>
                  <a:pt x="2990622" y="719158"/>
                  <a:pt x="3001093" y="712613"/>
                </a:cubicBezTo>
                <a:cubicBezTo>
                  <a:pt x="3018027" y="702029"/>
                  <a:pt x="3036488" y="693772"/>
                  <a:pt x="3052463" y="681791"/>
                </a:cubicBezTo>
                <a:cubicBezTo>
                  <a:pt x="3114032" y="635614"/>
                  <a:pt x="3052293" y="661299"/>
                  <a:pt x="3114108" y="640694"/>
                </a:cubicBezTo>
                <a:cubicBezTo>
                  <a:pt x="3124382" y="630420"/>
                  <a:pt x="3133769" y="619174"/>
                  <a:pt x="3144931" y="609872"/>
                </a:cubicBezTo>
                <a:cubicBezTo>
                  <a:pt x="3154417" y="601967"/>
                  <a:pt x="3165705" y="596500"/>
                  <a:pt x="3175753" y="589323"/>
                </a:cubicBezTo>
                <a:cubicBezTo>
                  <a:pt x="3189687" y="579370"/>
                  <a:pt x="3203151" y="568775"/>
                  <a:pt x="3216850" y="558501"/>
                </a:cubicBezTo>
                <a:cubicBezTo>
                  <a:pt x="3232013" y="535755"/>
                  <a:pt x="3244486" y="512679"/>
                  <a:pt x="3268221" y="496856"/>
                </a:cubicBezTo>
                <a:cubicBezTo>
                  <a:pt x="3277232" y="490849"/>
                  <a:pt x="3288769" y="490007"/>
                  <a:pt x="3299043" y="486582"/>
                </a:cubicBezTo>
                <a:cubicBezTo>
                  <a:pt x="3302468" y="476308"/>
                  <a:pt x="3303310" y="464770"/>
                  <a:pt x="3309317" y="455759"/>
                </a:cubicBezTo>
                <a:cubicBezTo>
                  <a:pt x="3317377" y="443669"/>
                  <a:pt x="3338220" y="439339"/>
                  <a:pt x="3340140" y="424937"/>
                </a:cubicBezTo>
                <a:cubicBezTo>
                  <a:pt x="3345591" y="384060"/>
                  <a:pt x="3335316" y="342524"/>
                  <a:pt x="3329866" y="301647"/>
                </a:cubicBezTo>
                <a:cubicBezTo>
                  <a:pt x="3328435" y="290912"/>
                  <a:pt x="3325164" y="280111"/>
                  <a:pt x="3319592" y="270824"/>
                </a:cubicBezTo>
                <a:cubicBezTo>
                  <a:pt x="3314608" y="262518"/>
                  <a:pt x="3305893" y="257125"/>
                  <a:pt x="3299043" y="250276"/>
                </a:cubicBezTo>
                <a:cubicBezTo>
                  <a:pt x="3295618" y="240002"/>
                  <a:pt x="3294776" y="228465"/>
                  <a:pt x="3288769" y="219454"/>
                </a:cubicBezTo>
                <a:cubicBezTo>
                  <a:pt x="3280709" y="207364"/>
                  <a:pt x="3267249" y="199793"/>
                  <a:pt x="3257947" y="188631"/>
                </a:cubicBezTo>
                <a:cubicBezTo>
                  <a:pt x="3250042" y="179145"/>
                  <a:pt x="3244248" y="168083"/>
                  <a:pt x="3237398" y="157809"/>
                </a:cubicBezTo>
                <a:cubicBezTo>
                  <a:pt x="3233973" y="147535"/>
                  <a:pt x="3231967" y="136673"/>
                  <a:pt x="3227124" y="126986"/>
                </a:cubicBezTo>
                <a:cubicBezTo>
                  <a:pt x="3212821" y="98379"/>
                  <a:pt x="3198475" y="88063"/>
                  <a:pt x="3175753" y="65341"/>
                </a:cubicBezTo>
                <a:cubicBezTo>
                  <a:pt x="3145985" y="-23963"/>
                  <a:pt x="3176309" y="34519"/>
                  <a:pt x="2980544" y="34519"/>
                </a:cubicBezTo>
              </a:path>
            </a:pathLst>
          </a:cu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73A9D-6B26-4E19-A6F7-A7F75E97C8EF}"/>
              </a:ext>
            </a:extLst>
          </p:cNvPr>
          <p:cNvCxnSpPr>
            <a:cxnSpLocks/>
          </p:cNvCxnSpPr>
          <p:nvPr/>
        </p:nvCxnSpPr>
        <p:spPr>
          <a:xfrm flipH="1" flipV="1">
            <a:off x="2995778" y="5587181"/>
            <a:ext cx="267380" cy="49220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4BF2ECC-B511-46C4-976A-717AD2E2F844}"/>
              </a:ext>
            </a:extLst>
          </p:cNvPr>
          <p:cNvSpPr/>
          <p:nvPr/>
        </p:nvSpPr>
        <p:spPr>
          <a:xfrm>
            <a:off x="317751" y="5116530"/>
            <a:ext cx="2946281" cy="873304"/>
          </a:xfrm>
          <a:custGeom>
            <a:avLst/>
            <a:gdLst>
              <a:gd name="connsiteX0" fmla="*/ 2271337 w 2946281"/>
              <a:gd name="connsiteY0" fmla="*/ 811659 h 873304"/>
              <a:gd name="connsiteX1" fmla="*/ 2507642 w 2946281"/>
              <a:gd name="connsiteY1" fmla="*/ 801385 h 873304"/>
              <a:gd name="connsiteX2" fmla="*/ 2559013 w 2946281"/>
              <a:gd name="connsiteY2" fmla="*/ 780836 h 873304"/>
              <a:gd name="connsiteX3" fmla="*/ 2589836 w 2946281"/>
              <a:gd name="connsiteY3" fmla="*/ 770562 h 873304"/>
              <a:gd name="connsiteX4" fmla="*/ 2661755 w 2946281"/>
              <a:gd name="connsiteY4" fmla="*/ 719191 h 873304"/>
              <a:gd name="connsiteX5" fmla="*/ 2723400 w 2946281"/>
              <a:gd name="connsiteY5" fmla="*/ 678095 h 873304"/>
              <a:gd name="connsiteX6" fmla="*/ 2754222 w 2946281"/>
              <a:gd name="connsiteY6" fmla="*/ 657546 h 873304"/>
              <a:gd name="connsiteX7" fmla="*/ 2785045 w 2946281"/>
              <a:gd name="connsiteY7" fmla="*/ 647272 h 873304"/>
              <a:gd name="connsiteX8" fmla="*/ 2836415 w 2946281"/>
              <a:gd name="connsiteY8" fmla="*/ 626724 h 873304"/>
              <a:gd name="connsiteX9" fmla="*/ 2867238 w 2946281"/>
              <a:gd name="connsiteY9" fmla="*/ 565079 h 873304"/>
              <a:gd name="connsiteX10" fmla="*/ 2877512 w 2946281"/>
              <a:gd name="connsiteY10" fmla="*/ 534257 h 873304"/>
              <a:gd name="connsiteX11" fmla="*/ 2908334 w 2946281"/>
              <a:gd name="connsiteY11" fmla="*/ 503434 h 873304"/>
              <a:gd name="connsiteX12" fmla="*/ 2928883 w 2946281"/>
              <a:gd name="connsiteY12" fmla="*/ 472612 h 873304"/>
              <a:gd name="connsiteX13" fmla="*/ 2928883 w 2946281"/>
              <a:gd name="connsiteY13" fmla="*/ 256854 h 873304"/>
              <a:gd name="connsiteX14" fmla="*/ 2918609 w 2946281"/>
              <a:gd name="connsiteY14" fmla="*/ 226032 h 873304"/>
              <a:gd name="connsiteX15" fmla="*/ 2887786 w 2946281"/>
              <a:gd name="connsiteY15" fmla="*/ 195209 h 873304"/>
              <a:gd name="connsiteX16" fmla="*/ 2867238 w 2946281"/>
              <a:gd name="connsiteY16" fmla="*/ 164387 h 873304"/>
              <a:gd name="connsiteX17" fmla="*/ 2764496 w 2946281"/>
              <a:gd name="connsiteY17" fmla="*/ 61645 h 873304"/>
              <a:gd name="connsiteX18" fmla="*/ 2733674 w 2946281"/>
              <a:gd name="connsiteY18" fmla="*/ 41097 h 873304"/>
              <a:gd name="connsiteX19" fmla="*/ 2702851 w 2946281"/>
              <a:gd name="connsiteY19" fmla="*/ 30823 h 873304"/>
              <a:gd name="connsiteX20" fmla="*/ 2610384 w 2946281"/>
              <a:gd name="connsiteY20" fmla="*/ 0 h 873304"/>
              <a:gd name="connsiteX21" fmla="*/ 2343256 w 2946281"/>
              <a:gd name="connsiteY21" fmla="*/ 10274 h 873304"/>
              <a:gd name="connsiteX22" fmla="*/ 2219966 w 2946281"/>
              <a:gd name="connsiteY22" fmla="*/ 41097 h 873304"/>
              <a:gd name="connsiteX23" fmla="*/ 2178869 w 2946281"/>
              <a:gd name="connsiteY23" fmla="*/ 71919 h 873304"/>
              <a:gd name="connsiteX24" fmla="*/ 2148047 w 2946281"/>
              <a:gd name="connsiteY24" fmla="*/ 82194 h 873304"/>
              <a:gd name="connsiteX25" fmla="*/ 2055579 w 2946281"/>
              <a:gd name="connsiteY25" fmla="*/ 113016 h 873304"/>
              <a:gd name="connsiteX26" fmla="*/ 1993934 w 2946281"/>
              <a:gd name="connsiteY26" fmla="*/ 143839 h 873304"/>
              <a:gd name="connsiteX27" fmla="*/ 1963112 w 2946281"/>
              <a:gd name="connsiteY27" fmla="*/ 164387 h 873304"/>
              <a:gd name="connsiteX28" fmla="*/ 1418582 w 2946281"/>
              <a:gd name="connsiteY28" fmla="*/ 174661 h 873304"/>
              <a:gd name="connsiteX29" fmla="*/ 1377485 w 2946281"/>
              <a:gd name="connsiteY29" fmla="*/ 195209 h 873304"/>
              <a:gd name="connsiteX30" fmla="*/ 1264469 w 2946281"/>
              <a:gd name="connsiteY30" fmla="*/ 236306 h 873304"/>
              <a:gd name="connsiteX31" fmla="*/ 1223373 w 2946281"/>
              <a:gd name="connsiteY31" fmla="*/ 267128 h 873304"/>
              <a:gd name="connsiteX32" fmla="*/ 1141179 w 2946281"/>
              <a:gd name="connsiteY32" fmla="*/ 297951 h 873304"/>
              <a:gd name="connsiteX33" fmla="*/ 1048712 w 2946281"/>
              <a:gd name="connsiteY33" fmla="*/ 287677 h 873304"/>
              <a:gd name="connsiteX34" fmla="*/ 1007615 w 2946281"/>
              <a:gd name="connsiteY34" fmla="*/ 256854 h 873304"/>
              <a:gd name="connsiteX35" fmla="*/ 976793 w 2946281"/>
              <a:gd name="connsiteY35" fmla="*/ 246580 h 873304"/>
              <a:gd name="connsiteX36" fmla="*/ 493907 w 2946281"/>
              <a:gd name="connsiteY36" fmla="*/ 226032 h 873304"/>
              <a:gd name="connsiteX37" fmla="*/ 401440 w 2946281"/>
              <a:gd name="connsiteY37" fmla="*/ 256854 h 873304"/>
              <a:gd name="connsiteX38" fmla="*/ 360343 w 2946281"/>
              <a:gd name="connsiteY38" fmla="*/ 267128 h 873304"/>
              <a:gd name="connsiteX39" fmla="*/ 329521 w 2946281"/>
              <a:gd name="connsiteY39" fmla="*/ 287677 h 873304"/>
              <a:gd name="connsiteX40" fmla="*/ 298698 w 2946281"/>
              <a:gd name="connsiteY40" fmla="*/ 297951 h 873304"/>
              <a:gd name="connsiteX41" fmla="*/ 216505 w 2946281"/>
              <a:gd name="connsiteY41" fmla="*/ 390418 h 873304"/>
              <a:gd name="connsiteX42" fmla="*/ 185683 w 2946281"/>
              <a:gd name="connsiteY42" fmla="*/ 410967 h 873304"/>
              <a:gd name="connsiteX43" fmla="*/ 124038 w 2946281"/>
              <a:gd name="connsiteY43" fmla="*/ 472612 h 873304"/>
              <a:gd name="connsiteX44" fmla="*/ 93215 w 2946281"/>
              <a:gd name="connsiteY44" fmla="*/ 503434 h 873304"/>
              <a:gd name="connsiteX45" fmla="*/ 82941 w 2946281"/>
              <a:gd name="connsiteY45" fmla="*/ 544531 h 873304"/>
              <a:gd name="connsiteX46" fmla="*/ 52119 w 2946281"/>
              <a:gd name="connsiteY46" fmla="*/ 565079 h 873304"/>
              <a:gd name="connsiteX47" fmla="*/ 31570 w 2946281"/>
              <a:gd name="connsiteY47" fmla="*/ 595901 h 873304"/>
              <a:gd name="connsiteX48" fmla="*/ 21296 w 2946281"/>
              <a:gd name="connsiteY48" fmla="*/ 626724 h 873304"/>
              <a:gd name="connsiteX49" fmla="*/ 748 w 2946281"/>
              <a:gd name="connsiteY49" fmla="*/ 667821 h 873304"/>
              <a:gd name="connsiteX50" fmla="*/ 11022 w 2946281"/>
              <a:gd name="connsiteY50" fmla="*/ 791110 h 873304"/>
              <a:gd name="connsiteX51" fmla="*/ 31570 w 2946281"/>
              <a:gd name="connsiteY51" fmla="*/ 811659 h 873304"/>
              <a:gd name="connsiteX52" fmla="*/ 72667 w 2946281"/>
              <a:gd name="connsiteY52" fmla="*/ 842481 h 873304"/>
              <a:gd name="connsiteX53" fmla="*/ 134312 w 2946281"/>
              <a:gd name="connsiteY53" fmla="*/ 852755 h 873304"/>
              <a:gd name="connsiteX54" fmla="*/ 216505 w 2946281"/>
              <a:gd name="connsiteY54" fmla="*/ 873304 h 873304"/>
              <a:gd name="connsiteX55" fmla="*/ 380892 w 2946281"/>
              <a:gd name="connsiteY55" fmla="*/ 863030 h 873304"/>
              <a:gd name="connsiteX56" fmla="*/ 401440 w 2946281"/>
              <a:gd name="connsiteY56" fmla="*/ 842481 h 873304"/>
              <a:gd name="connsiteX57" fmla="*/ 524730 w 2946281"/>
              <a:gd name="connsiteY57" fmla="*/ 811659 h 873304"/>
              <a:gd name="connsiteX58" fmla="*/ 565827 w 2946281"/>
              <a:gd name="connsiteY58" fmla="*/ 801385 h 873304"/>
              <a:gd name="connsiteX59" fmla="*/ 648020 w 2946281"/>
              <a:gd name="connsiteY59" fmla="*/ 770562 h 873304"/>
              <a:gd name="connsiteX60" fmla="*/ 740487 w 2946281"/>
              <a:gd name="connsiteY60" fmla="*/ 750014 h 873304"/>
              <a:gd name="connsiteX61" fmla="*/ 802132 w 2946281"/>
              <a:gd name="connsiteY61" fmla="*/ 739740 h 873304"/>
              <a:gd name="connsiteX62" fmla="*/ 894600 w 2946281"/>
              <a:gd name="connsiteY62" fmla="*/ 719191 h 873304"/>
              <a:gd name="connsiteX63" fmla="*/ 935696 w 2946281"/>
              <a:gd name="connsiteY63" fmla="*/ 688369 h 873304"/>
              <a:gd name="connsiteX64" fmla="*/ 1110357 w 2946281"/>
              <a:gd name="connsiteY64" fmla="*/ 688369 h 873304"/>
              <a:gd name="connsiteX65" fmla="*/ 1141179 w 2946281"/>
              <a:gd name="connsiteY65" fmla="*/ 698643 h 873304"/>
              <a:gd name="connsiteX66" fmla="*/ 1172002 w 2946281"/>
              <a:gd name="connsiteY66" fmla="*/ 719191 h 873304"/>
              <a:gd name="connsiteX67" fmla="*/ 1233647 w 2946281"/>
              <a:gd name="connsiteY67" fmla="*/ 729466 h 873304"/>
              <a:gd name="connsiteX68" fmla="*/ 1264469 w 2946281"/>
              <a:gd name="connsiteY68" fmla="*/ 760288 h 873304"/>
              <a:gd name="connsiteX69" fmla="*/ 1356937 w 2946281"/>
              <a:gd name="connsiteY69" fmla="*/ 791110 h 873304"/>
              <a:gd name="connsiteX70" fmla="*/ 1449404 w 2946281"/>
              <a:gd name="connsiteY70" fmla="*/ 842481 h 873304"/>
              <a:gd name="connsiteX71" fmla="*/ 1541871 w 2946281"/>
              <a:gd name="connsiteY71" fmla="*/ 873304 h 873304"/>
              <a:gd name="connsiteX72" fmla="*/ 1788451 w 2946281"/>
              <a:gd name="connsiteY72" fmla="*/ 863030 h 873304"/>
              <a:gd name="connsiteX73" fmla="*/ 1829548 w 2946281"/>
              <a:gd name="connsiteY73" fmla="*/ 842481 h 873304"/>
              <a:gd name="connsiteX74" fmla="*/ 1880919 w 2946281"/>
              <a:gd name="connsiteY74" fmla="*/ 832207 h 873304"/>
              <a:gd name="connsiteX75" fmla="*/ 1983660 w 2946281"/>
              <a:gd name="connsiteY75" fmla="*/ 801385 h 873304"/>
              <a:gd name="connsiteX76" fmla="*/ 2014483 w 2946281"/>
              <a:gd name="connsiteY76" fmla="*/ 780836 h 873304"/>
              <a:gd name="connsiteX77" fmla="*/ 2045305 w 2946281"/>
              <a:gd name="connsiteY77" fmla="*/ 770562 h 873304"/>
              <a:gd name="connsiteX78" fmla="*/ 2374078 w 2946281"/>
              <a:gd name="connsiteY78" fmla="*/ 791110 h 873304"/>
              <a:gd name="connsiteX79" fmla="*/ 2384352 w 2946281"/>
              <a:gd name="connsiteY79" fmla="*/ 821933 h 873304"/>
              <a:gd name="connsiteX80" fmla="*/ 2404901 w 2946281"/>
              <a:gd name="connsiteY80" fmla="*/ 852755 h 8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946281" h="873304">
                <a:moveTo>
                  <a:pt x="2271337" y="811659"/>
                </a:moveTo>
                <a:cubicBezTo>
                  <a:pt x="2350105" y="808234"/>
                  <a:pt x="2429248" y="809785"/>
                  <a:pt x="2507642" y="801385"/>
                </a:cubicBezTo>
                <a:cubicBezTo>
                  <a:pt x="2525980" y="799420"/>
                  <a:pt x="2541744" y="787312"/>
                  <a:pt x="2559013" y="780836"/>
                </a:cubicBezTo>
                <a:cubicBezTo>
                  <a:pt x="2569153" y="777033"/>
                  <a:pt x="2579562" y="773987"/>
                  <a:pt x="2589836" y="770562"/>
                </a:cubicBezTo>
                <a:cubicBezTo>
                  <a:pt x="2669974" y="690424"/>
                  <a:pt x="2567094" y="786806"/>
                  <a:pt x="2661755" y="719191"/>
                </a:cubicBezTo>
                <a:cubicBezTo>
                  <a:pt x="2729093" y="671092"/>
                  <a:pt x="2657282" y="700133"/>
                  <a:pt x="2723400" y="678095"/>
                </a:cubicBezTo>
                <a:cubicBezTo>
                  <a:pt x="2733674" y="671245"/>
                  <a:pt x="2743178" y="663068"/>
                  <a:pt x="2754222" y="657546"/>
                </a:cubicBezTo>
                <a:cubicBezTo>
                  <a:pt x="2763909" y="652703"/>
                  <a:pt x="2774904" y="651075"/>
                  <a:pt x="2785045" y="647272"/>
                </a:cubicBezTo>
                <a:cubicBezTo>
                  <a:pt x="2802313" y="640797"/>
                  <a:pt x="2819292" y="633573"/>
                  <a:pt x="2836415" y="626724"/>
                </a:cubicBezTo>
                <a:cubicBezTo>
                  <a:pt x="2862238" y="549253"/>
                  <a:pt x="2827405" y="644742"/>
                  <a:pt x="2867238" y="565079"/>
                </a:cubicBezTo>
                <a:cubicBezTo>
                  <a:pt x="2872081" y="555393"/>
                  <a:pt x="2871505" y="543268"/>
                  <a:pt x="2877512" y="534257"/>
                </a:cubicBezTo>
                <a:cubicBezTo>
                  <a:pt x="2885572" y="522167"/>
                  <a:pt x="2899032" y="514596"/>
                  <a:pt x="2908334" y="503434"/>
                </a:cubicBezTo>
                <a:cubicBezTo>
                  <a:pt x="2916239" y="493948"/>
                  <a:pt x="2922033" y="482886"/>
                  <a:pt x="2928883" y="472612"/>
                </a:cubicBezTo>
                <a:cubicBezTo>
                  <a:pt x="2957621" y="386396"/>
                  <a:pt x="2945799" y="434477"/>
                  <a:pt x="2928883" y="256854"/>
                </a:cubicBezTo>
                <a:cubicBezTo>
                  <a:pt x="2927856" y="246073"/>
                  <a:pt x="2924616" y="235043"/>
                  <a:pt x="2918609" y="226032"/>
                </a:cubicBezTo>
                <a:cubicBezTo>
                  <a:pt x="2910549" y="213942"/>
                  <a:pt x="2897088" y="206371"/>
                  <a:pt x="2887786" y="195209"/>
                </a:cubicBezTo>
                <a:cubicBezTo>
                  <a:pt x="2879881" y="185723"/>
                  <a:pt x="2874647" y="174265"/>
                  <a:pt x="2867238" y="164387"/>
                </a:cubicBezTo>
                <a:cubicBezTo>
                  <a:pt x="2792411" y="64617"/>
                  <a:pt x="2831326" y="83921"/>
                  <a:pt x="2764496" y="61645"/>
                </a:cubicBezTo>
                <a:cubicBezTo>
                  <a:pt x="2754222" y="54796"/>
                  <a:pt x="2744718" y="46619"/>
                  <a:pt x="2733674" y="41097"/>
                </a:cubicBezTo>
                <a:cubicBezTo>
                  <a:pt x="2723987" y="36254"/>
                  <a:pt x="2712991" y="34626"/>
                  <a:pt x="2702851" y="30823"/>
                </a:cubicBezTo>
                <a:cubicBezTo>
                  <a:pt x="2625469" y="1805"/>
                  <a:pt x="2679249" y="17216"/>
                  <a:pt x="2610384" y="0"/>
                </a:cubicBezTo>
                <a:cubicBezTo>
                  <a:pt x="2521341" y="3425"/>
                  <a:pt x="2431875" y="946"/>
                  <a:pt x="2343256" y="10274"/>
                </a:cubicBezTo>
                <a:cubicBezTo>
                  <a:pt x="2301127" y="14709"/>
                  <a:pt x="2219966" y="41097"/>
                  <a:pt x="2219966" y="41097"/>
                </a:cubicBezTo>
                <a:cubicBezTo>
                  <a:pt x="2206267" y="51371"/>
                  <a:pt x="2193736" y="63423"/>
                  <a:pt x="2178869" y="71919"/>
                </a:cubicBezTo>
                <a:cubicBezTo>
                  <a:pt x="2169466" y="77292"/>
                  <a:pt x="2158187" y="78391"/>
                  <a:pt x="2148047" y="82194"/>
                </a:cubicBezTo>
                <a:cubicBezTo>
                  <a:pt x="2070678" y="111208"/>
                  <a:pt x="2124435" y="95802"/>
                  <a:pt x="2055579" y="113016"/>
                </a:cubicBezTo>
                <a:cubicBezTo>
                  <a:pt x="1967249" y="171902"/>
                  <a:pt x="2079007" y="101302"/>
                  <a:pt x="1993934" y="143839"/>
                </a:cubicBezTo>
                <a:cubicBezTo>
                  <a:pt x="1982890" y="149361"/>
                  <a:pt x="1975442" y="163726"/>
                  <a:pt x="1963112" y="164387"/>
                </a:cubicBezTo>
                <a:cubicBezTo>
                  <a:pt x="1781830" y="174098"/>
                  <a:pt x="1600092" y="171236"/>
                  <a:pt x="1418582" y="174661"/>
                </a:cubicBezTo>
                <a:cubicBezTo>
                  <a:pt x="1404883" y="181510"/>
                  <a:pt x="1391623" y="189318"/>
                  <a:pt x="1377485" y="195209"/>
                </a:cubicBezTo>
                <a:cubicBezTo>
                  <a:pt x="1331305" y="214451"/>
                  <a:pt x="1305969" y="222473"/>
                  <a:pt x="1264469" y="236306"/>
                </a:cubicBezTo>
                <a:cubicBezTo>
                  <a:pt x="1250770" y="246580"/>
                  <a:pt x="1238341" y="258812"/>
                  <a:pt x="1223373" y="267128"/>
                </a:cubicBezTo>
                <a:cubicBezTo>
                  <a:pt x="1204940" y="277369"/>
                  <a:pt x="1164252" y="290260"/>
                  <a:pt x="1141179" y="297951"/>
                </a:cubicBezTo>
                <a:cubicBezTo>
                  <a:pt x="1110357" y="294526"/>
                  <a:pt x="1078353" y="296797"/>
                  <a:pt x="1048712" y="287677"/>
                </a:cubicBezTo>
                <a:cubicBezTo>
                  <a:pt x="1032345" y="282641"/>
                  <a:pt x="1022483" y="265350"/>
                  <a:pt x="1007615" y="256854"/>
                </a:cubicBezTo>
                <a:cubicBezTo>
                  <a:pt x="998212" y="251481"/>
                  <a:pt x="987067" y="250005"/>
                  <a:pt x="976793" y="246580"/>
                </a:cubicBezTo>
                <a:cubicBezTo>
                  <a:pt x="823454" y="93241"/>
                  <a:pt x="949577" y="193484"/>
                  <a:pt x="493907" y="226032"/>
                </a:cubicBezTo>
                <a:cubicBezTo>
                  <a:pt x="395421" y="250654"/>
                  <a:pt x="517510" y="218165"/>
                  <a:pt x="401440" y="256854"/>
                </a:cubicBezTo>
                <a:cubicBezTo>
                  <a:pt x="388044" y="261319"/>
                  <a:pt x="374042" y="263703"/>
                  <a:pt x="360343" y="267128"/>
                </a:cubicBezTo>
                <a:cubicBezTo>
                  <a:pt x="350069" y="273978"/>
                  <a:pt x="340565" y="282155"/>
                  <a:pt x="329521" y="287677"/>
                </a:cubicBezTo>
                <a:cubicBezTo>
                  <a:pt x="319834" y="292520"/>
                  <a:pt x="307362" y="291453"/>
                  <a:pt x="298698" y="297951"/>
                </a:cubicBezTo>
                <a:cubicBezTo>
                  <a:pt x="213195" y="362079"/>
                  <a:pt x="277432" y="329491"/>
                  <a:pt x="216505" y="390418"/>
                </a:cubicBezTo>
                <a:cubicBezTo>
                  <a:pt x="207774" y="399149"/>
                  <a:pt x="194912" y="402763"/>
                  <a:pt x="185683" y="410967"/>
                </a:cubicBezTo>
                <a:cubicBezTo>
                  <a:pt x="163964" y="430273"/>
                  <a:pt x="144586" y="452064"/>
                  <a:pt x="124038" y="472612"/>
                </a:cubicBezTo>
                <a:lnTo>
                  <a:pt x="93215" y="503434"/>
                </a:lnTo>
                <a:cubicBezTo>
                  <a:pt x="89790" y="517133"/>
                  <a:pt x="90774" y="532782"/>
                  <a:pt x="82941" y="544531"/>
                </a:cubicBezTo>
                <a:cubicBezTo>
                  <a:pt x="76092" y="554805"/>
                  <a:pt x="60850" y="556348"/>
                  <a:pt x="52119" y="565079"/>
                </a:cubicBezTo>
                <a:cubicBezTo>
                  <a:pt x="43388" y="573810"/>
                  <a:pt x="38420" y="585627"/>
                  <a:pt x="31570" y="595901"/>
                </a:cubicBezTo>
                <a:cubicBezTo>
                  <a:pt x="28145" y="606175"/>
                  <a:pt x="25562" y="616770"/>
                  <a:pt x="21296" y="626724"/>
                </a:cubicBezTo>
                <a:cubicBezTo>
                  <a:pt x="15263" y="640802"/>
                  <a:pt x="1703" y="652535"/>
                  <a:pt x="748" y="667821"/>
                </a:cubicBezTo>
                <a:cubicBezTo>
                  <a:pt x="-1824" y="708979"/>
                  <a:pt x="2381" y="750787"/>
                  <a:pt x="11022" y="791110"/>
                </a:cubicBezTo>
                <a:cubicBezTo>
                  <a:pt x="13052" y="800582"/>
                  <a:pt x="24129" y="805458"/>
                  <a:pt x="31570" y="811659"/>
                </a:cubicBezTo>
                <a:cubicBezTo>
                  <a:pt x="44725" y="822621"/>
                  <a:pt x="56768" y="836122"/>
                  <a:pt x="72667" y="842481"/>
                </a:cubicBezTo>
                <a:cubicBezTo>
                  <a:pt x="92009" y="850218"/>
                  <a:pt x="113943" y="848390"/>
                  <a:pt x="134312" y="852755"/>
                </a:cubicBezTo>
                <a:cubicBezTo>
                  <a:pt x="161926" y="858672"/>
                  <a:pt x="189107" y="866454"/>
                  <a:pt x="216505" y="873304"/>
                </a:cubicBezTo>
                <a:cubicBezTo>
                  <a:pt x="271301" y="869879"/>
                  <a:pt x="326736" y="872056"/>
                  <a:pt x="380892" y="863030"/>
                </a:cubicBezTo>
                <a:cubicBezTo>
                  <a:pt x="390447" y="861437"/>
                  <a:pt x="392318" y="845739"/>
                  <a:pt x="401440" y="842481"/>
                </a:cubicBezTo>
                <a:cubicBezTo>
                  <a:pt x="441334" y="828233"/>
                  <a:pt x="483633" y="821933"/>
                  <a:pt x="524730" y="811659"/>
                </a:cubicBezTo>
                <a:lnTo>
                  <a:pt x="565827" y="801385"/>
                </a:lnTo>
                <a:cubicBezTo>
                  <a:pt x="612596" y="770204"/>
                  <a:pt x="582536" y="784594"/>
                  <a:pt x="648020" y="770562"/>
                </a:cubicBezTo>
                <a:cubicBezTo>
                  <a:pt x="678893" y="763946"/>
                  <a:pt x="709526" y="756206"/>
                  <a:pt x="740487" y="750014"/>
                </a:cubicBezTo>
                <a:cubicBezTo>
                  <a:pt x="760914" y="745929"/>
                  <a:pt x="781705" y="743825"/>
                  <a:pt x="802132" y="739740"/>
                </a:cubicBezTo>
                <a:cubicBezTo>
                  <a:pt x="833093" y="733548"/>
                  <a:pt x="863777" y="726041"/>
                  <a:pt x="894600" y="719191"/>
                </a:cubicBezTo>
                <a:cubicBezTo>
                  <a:pt x="908299" y="708917"/>
                  <a:pt x="920048" y="695323"/>
                  <a:pt x="935696" y="688369"/>
                </a:cubicBezTo>
                <a:cubicBezTo>
                  <a:pt x="984983" y="666464"/>
                  <a:pt x="1070083" y="685013"/>
                  <a:pt x="1110357" y="688369"/>
                </a:cubicBezTo>
                <a:cubicBezTo>
                  <a:pt x="1120631" y="691794"/>
                  <a:pt x="1131493" y="693800"/>
                  <a:pt x="1141179" y="698643"/>
                </a:cubicBezTo>
                <a:cubicBezTo>
                  <a:pt x="1152224" y="704165"/>
                  <a:pt x="1160288" y="715286"/>
                  <a:pt x="1172002" y="719191"/>
                </a:cubicBezTo>
                <a:cubicBezTo>
                  <a:pt x="1191765" y="725779"/>
                  <a:pt x="1213099" y="726041"/>
                  <a:pt x="1233647" y="729466"/>
                </a:cubicBezTo>
                <a:cubicBezTo>
                  <a:pt x="1243921" y="739740"/>
                  <a:pt x="1252646" y="751843"/>
                  <a:pt x="1264469" y="760288"/>
                </a:cubicBezTo>
                <a:cubicBezTo>
                  <a:pt x="1297553" y="783919"/>
                  <a:pt x="1317492" y="783221"/>
                  <a:pt x="1356937" y="791110"/>
                </a:cubicBezTo>
                <a:cubicBezTo>
                  <a:pt x="1392226" y="814637"/>
                  <a:pt x="1403967" y="824306"/>
                  <a:pt x="1449404" y="842481"/>
                </a:cubicBezTo>
                <a:cubicBezTo>
                  <a:pt x="1479570" y="854547"/>
                  <a:pt x="1541871" y="873304"/>
                  <a:pt x="1541871" y="873304"/>
                </a:cubicBezTo>
                <a:cubicBezTo>
                  <a:pt x="1624064" y="869879"/>
                  <a:pt x="1706655" y="871794"/>
                  <a:pt x="1788451" y="863030"/>
                </a:cubicBezTo>
                <a:cubicBezTo>
                  <a:pt x="1803680" y="861398"/>
                  <a:pt x="1815018" y="847324"/>
                  <a:pt x="1829548" y="842481"/>
                </a:cubicBezTo>
                <a:cubicBezTo>
                  <a:pt x="1846115" y="836959"/>
                  <a:pt x="1863795" y="835632"/>
                  <a:pt x="1880919" y="832207"/>
                </a:cubicBezTo>
                <a:cubicBezTo>
                  <a:pt x="1997079" y="774127"/>
                  <a:pt x="1830151" y="852555"/>
                  <a:pt x="1983660" y="801385"/>
                </a:cubicBezTo>
                <a:cubicBezTo>
                  <a:pt x="1995375" y="797480"/>
                  <a:pt x="2003438" y="786358"/>
                  <a:pt x="2014483" y="780836"/>
                </a:cubicBezTo>
                <a:cubicBezTo>
                  <a:pt x="2024169" y="775993"/>
                  <a:pt x="2035031" y="773987"/>
                  <a:pt x="2045305" y="770562"/>
                </a:cubicBezTo>
                <a:cubicBezTo>
                  <a:pt x="2154896" y="777411"/>
                  <a:pt x="2265512" y="774661"/>
                  <a:pt x="2374078" y="791110"/>
                </a:cubicBezTo>
                <a:cubicBezTo>
                  <a:pt x="2384786" y="792732"/>
                  <a:pt x="2379509" y="812246"/>
                  <a:pt x="2384352" y="821933"/>
                </a:cubicBezTo>
                <a:cubicBezTo>
                  <a:pt x="2389874" y="832977"/>
                  <a:pt x="2404901" y="852755"/>
                  <a:pt x="2404901" y="852755"/>
                </a:cubicBezTo>
              </a:path>
            </a:pathLst>
          </a:cu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9E0CCB-393F-4058-91B9-E382F7A6A12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8920" y="606240"/>
              <a:ext cx="11131920" cy="6100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B9E0CCB-393F-4058-91B9-E382F7A6A1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560" y="596880"/>
                <a:ext cx="11150640" cy="61192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3577226-AA27-46E6-A0F8-013685F20C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077"/>
    </mc:Choice>
    <mc:Fallback xmlns="">
      <p:transition spd="slow" advTm="294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77C0EAD5-897B-46CB-933D-C978BA62F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350" y="4740382"/>
            <a:ext cx="1473796" cy="2032822"/>
          </a:xfrm>
          <a:prstGeom prst="rect">
            <a:avLst/>
          </a:prstGeom>
        </p:spPr>
      </p:pic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2988FA05-CC25-45E5-983C-9C4AEAC7E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07" y="2899849"/>
            <a:ext cx="2733953" cy="1206156"/>
          </a:xfrm>
          <a:prstGeom prst="rect">
            <a:avLst/>
          </a:prstGeom>
        </p:spPr>
      </p:pic>
      <p:pic>
        <p:nvPicPr>
          <p:cNvPr id="9" name="Picture 8" descr="A picture containing clock, phone, meter, person&#10;&#10;Description automatically generated">
            <a:extLst>
              <a:ext uri="{FF2B5EF4-FFF2-40B4-BE49-F238E27FC236}">
                <a16:creationId xmlns:a16="http://schemas.microsoft.com/office/drawing/2014/main" id="{06DCD305-2B29-43C7-A381-FE2638B68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8" y="4960244"/>
            <a:ext cx="3188663" cy="1493575"/>
          </a:xfrm>
          <a:prstGeom prst="rect">
            <a:avLst/>
          </a:prstGeom>
        </p:spPr>
      </p:pic>
      <p:pic>
        <p:nvPicPr>
          <p:cNvPr id="11" name="Picture 10" descr="A picture containing meter&#10;&#10;Description automatically generated">
            <a:extLst>
              <a:ext uri="{FF2B5EF4-FFF2-40B4-BE49-F238E27FC236}">
                <a16:creationId xmlns:a16="http://schemas.microsoft.com/office/drawing/2014/main" id="{758ED6C9-CE07-4247-99B8-5364766EAD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34" y="4611578"/>
            <a:ext cx="3085295" cy="19617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5AE34E-5F12-4FF9-AE01-C95A62EAF8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290" y="2641472"/>
            <a:ext cx="1817906" cy="1575056"/>
          </a:xfrm>
          <a:prstGeom prst="rect">
            <a:avLst/>
          </a:prstGeom>
        </p:spPr>
      </p:pic>
      <p:pic>
        <p:nvPicPr>
          <p:cNvPr id="21" name="Picture 20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260D7207-49E4-4CF0-97E7-6EF4974DE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8" y="930597"/>
            <a:ext cx="1969296" cy="1124404"/>
          </a:xfrm>
          <a:prstGeom prst="rect">
            <a:avLst/>
          </a:prstGeom>
        </p:spPr>
      </p:pic>
      <p:pic>
        <p:nvPicPr>
          <p:cNvPr id="23" name="Picture 22" descr="A picture containing nature, water, rain&#10;&#10;Description automatically generated">
            <a:extLst>
              <a:ext uri="{FF2B5EF4-FFF2-40B4-BE49-F238E27FC236}">
                <a16:creationId xmlns:a16="http://schemas.microsoft.com/office/drawing/2014/main" id="{61065B52-98C2-448D-B877-32BEC2D6FF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3" y="447325"/>
            <a:ext cx="1429328" cy="1867655"/>
          </a:xfrm>
          <a:prstGeom prst="rect">
            <a:avLst/>
          </a:prstGeom>
        </p:spPr>
      </p:pic>
      <p:pic>
        <p:nvPicPr>
          <p:cNvPr id="27" name="Picture 26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1E836BF6-D33D-45D0-BC4B-C91D14285C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32" y="699993"/>
            <a:ext cx="2134463" cy="1448385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6B3545-A23C-45C8-AAB8-068D14F472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93" y="2843125"/>
            <a:ext cx="762308" cy="1327687"/>
          </a:xfrm>
          <a:prstGeom prst="rect">
            <a:avLst/>
          </a:prstGeom>
        </p:spPr>
      </p:pic>
      <p:pic>
        <p:nvPicPr>
          <p:cNvPr id="8" name="Picture 7" descr="A picture containing meter, star&#10;&#10;Description automatically generated">
            <a:extLst>
              <a:ext uri="{FF2B5EF4-FFF2-40B4-BE49-F238E27FC236}">
                <a16:creationId xmlns:a16="http://schemas.microsoft.com/office/drawing/2014/main" id="{C4463FB6-A239-49DC-A84D-EECBAD5068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353" y="3058696"/>
            <a:ext cx="1937533" cy="110534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DCC4D52-52FB-4D82-AE5E-C1B663559FF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26" y="823867"/>
            <a:ext cx="1403917" cy="1200635"/>
          </a:xfrm>
          <a:prstGeom prst="rect">
            <a:avLst/>
          </a:prstGeom>
        </p:spPr>
      </p:pic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DDC7D4FB-887C-4394-BCE0-15A6650492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872" y="949654"/>
            <a:ext cx="1835892" cy="110534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CFB812-C2D9-45E4-9515-5B71DE48F91E}"/>
              </a:ext>
            </a:extLst>
          </p:cNvPr>
          <p:cNvCxnSpPr>
            <a:cxnSpLocks/>
          </p:cNvCxnSpPr>
          <p:nvPr/>
        </p:nvCxnSpPr>
        <p:spPr>
          <a:xfrm>
            <a:off x="3080871" y="302588"/>
            <a:ext cx="413322" cy="40540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048C82-8270-487F-BA44-A795C9421196}"/>
              </a:ext>
            </a:extLst>
          </p:cNvPr>
          <p:cNvCxnSpPr>
            <a:cxnSpLocks/>
          </p:cNvCxnSpPr>
          <p:nvPr/>
        </p:nvCxnSpPr>
        <p:spPr>
          <a:xfrm flipV="1">
            <a:off x="8120934" y="1290966"/>
            <a:ext cx="549519" cy="6861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5F5F1B-C5EF-4999-A03B-3CDC07F07F61}"/>
              </a:ext>
            </a:extLst>
          </p:cNvPr>
          <p:cNvCxnSpPr>
            <a:cxnSpLocks/>
          </p:cNvCxnSpPr>
          <p:nvPr/>
        </p:nvCxnSpPr>
        <p:spPr>
          <a:xfrm flipV="1">
            <a:off x="10536262" y="1346108"/>
            <a:ext cx="427227" cy="29338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F855E6-896D-43E4-A92B-3AE8E54D9CE5}"/>
              </a:ext>
            </a:extLst>
          </p:cNvPr>
          <p:cNvCxnSpPr>
            <a:cxnSpLocks/>
          </p:cNvCxnSpPr>
          <p:nvPr/>
        </p:nvCxnSpPr>
        <p:spPr>
          <a:xfrm>
            <a:off x="274205" y="2366350"/>
            <a:ext cx="0" cy="47677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67EE18-7E09-422E-9AF9-7CEA2A23B6D3}"/>
              </a:ext>
            </a:extLst>
          </p:cNvPr>
          <p:cNvCxnSpPr>
            <a:cxnSpLocks/>
          </p:cNvCxnSpPr>
          <p:nvPr/>
        </p:nvCxnSpPr>
        <p:spPr>
          <a:xfrm flipH="1">
            <a:off x="5036891" y="2945192"/>
            <a:ext cx="319962" cy="34228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BA67331-E595-4D41-A35A-F588D7638A37}"/>
              </a:ext>
            </a:extLst>
          </p:cNvPr>
          <p:cNvCxnSpPr>
            <a:cxnSpLocks/>
          </p:cNvCxnSpPr>
          <p:nvPr/>
        </p:nvCxnSpPr>
        <p:spPr>
          <a:xfrm flipH="1">
            <a:off x="7128291" y="2812303"/>
            <a:ext cx="258065" cy="45413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picture containing meter&#10;&#10;Description automatically generated">
            <a:extLst>
              <a:ext uri="{FF2B5EF4-FFF2-40B4-BE49-F238E27FC236}">
                <a16:creationId xmlns:a16="http://schemas.microsoft.com/office/drawing/2014/main" id="{827A5A07-EE28-424F-B89D-AF454E199A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728" y="2583918"/>
            <a:ext cx="1753309" cy="1632610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A3008BB-A358-4C96-B8F4-F27D7151BC4E}"/>
              </a:ext>
            </a:extLst>
          </p:cNvPr>
          <p:cNvCxnSpPr>
            <a:cxnSpLocks/>
          </p:cNvCxnSpPr>
          <p:nvPr/>
        </p:nvCxnSpPr>
        <p:spPr>
          <a:xfrm flipH="1" flipV="1">
            <a:off x="11368730" y="3930109"/>
            <a:ext cx="360934" cy="30585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471B499-397C-4F6C-97A0-C00D8360CFA2}"/>
              </a:ext>
            </a:extLst>
          </p:cNvPr>
          <p:cNvCxnSpPr>
            <a:cxnSpLocks/>
          </p:cNvCxnSpPr>
          <p:nvPr/>
        </p:nvCxnSpPr>
        <p:spPr>
          <a:xfrm>
            <a:off x="3287532" y="5373384"/>
            <a:ext cx="363501" cy="316772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ED306CF-3B28-4A0B-9B3B-0D6204F13ADA}"/>
              </a:ext>
            </a:extLst>
          </p:cNvPr>
          <p:cNvCxnSpPr>
            <a:cxnSpLocks/>
          </p:cNvCxnSpPr>
          <p:nvPr/>
        </p:nvCxnSpPr>
        <p:spPr>
          <a:xfrm flipH="1" flipV="1">
            <a:off x="9494857" y="5972955"/>
            <a:ext cx="192603" cy="43976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28A23B-AF2F-4300-8592-124036072215}"/>
              </a:ext>
            </a:extLst>
          </p:cNvPr>
          <p:cNvCxnSpPr>
            <a:cxnSpLocks/>
          </p:cNvCxnSpPr>
          <p:nvPr/>
        </p:nvCxnSpPr>
        <p:spPr>
          <a:xfrm>
            <a:off x="10270130" y="4539660"/>
            <a:ext cx="490019" cy="23625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5656A0-F625-4999-A851-937C0795FD4D}"/>
              </a:ext>
            </a:extLst>
          </p:cNvPr>
          <p:cNvCxnSpPr>
            <a:cxnSpLocks/>
          </p:cNvCxnSpPr>
          <p:nvPr/>
        </p:nvCxnSpPr>
        <p:spPr>
          <a:xfrm flipH="1">
            <a:off x="1394915" y="779034"/>
            <a:ext cx="203053" cy="47058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F5D0A43-FA07-4310-93AF-14540770441F}"/>
              </a:ext>
            </a:extLst>
          </p:cNvPr>
          <p:cNvSpPr/>
          <p:nvPr/>
        </p:nvSpPr>
        <p:spPr>
          <a:xfrm>
            <a:off x="565079" y="4338869"/>
            <a:ext cx="3034492" cy="1482047"/>
          </a:xfrm>
          <a:custGeom>
            <a:avLst/>
            <a:gdLst>
              <a:gd name="connsiteX0" fmla="*/ 1017141 w 3034492"/>
              <a:gd name="connsiteY0" fmla="*/ 736565 h 1482047"/>
              <a:gd name="connsiteX1" fmla="*/ 955496 w 3034492"/>
              <a:gd name="connsiteY1" fmla="*/ 757113 h 1482047"/>
              <a:gd name="connsiteX2" fmla="*/ 914400 w 3034492"/>
              <a:gd name="connsiteY2" fmla="*/ 746839 h 1482047"/>
              <a:gd name="connsiteX3" fmla="*/ 821932 w 3034492"/>
              <a:gd name="connsiteY3" fmla="*/ 685194 h 1482047"/>
              <a:gd name="connsiteX4" fmla="*/ 791110 w 3034492"/>
              <a:gd name="connsiteY4" fmla="*/ 664646 h 1482047"/>
              <a:gd name="connsiteX5" fmla="*/ 729465 w 3034492"/>
              <a:gd name="connsiteY5" fmla="*/ 603001 h 1482047"/>
              <a:gd name="connsiteX6" fmla="*/ 647272 w 3034492"/>
              <a:gd name="connsiteY6" fmla="*/ 541356 h 1482047"/>
              <a:gd name="connsiteX7" fmla="*/ 606175 w 3034492"/>
              <a:gd name="connsiteY7" fmla="*/ 510533 h 1482047"/>
              <a:gd name="connsiteX8" fmla="*/ 554804 w 3034492"/>
              <a:gd name="connsiteY8" fmla="*/ 500259 h 1482047"/>
              <a:gd name="connsiteX9" fmla="*/ 400692 w 3034492"/>
              <a:gd name="connsiteY9" fmla="*/ 489985 h 1482047"/>
              <a:gd name="connsiteX10" fmla="*/ 369869 w 3034492"/>
              <a:gd name="connsiteY10" fmla="*/ 510533 h 1482047"/>
              <a:gd name="connsiteX11" fmla="*/ 328773 w 3034492"/>
              <a:gd name="connsiteY11" fmla="*/ 520807 h 1482047"/>
              <a:gd name="connsiteX12" fmla="*/ 297950 w 3034492"/>
              <a:gd name="connsiteY12" fmla="*/ 541356 h 1482047"/>
              <a:gd name="connsiteX13" fmla="*/ 267128 w 3034492"/>
              <a:gd name="connsiteY13" fmla="*/ 551630 h 1482047"/>
              <a:gd name="connsiteX14" fmla="*/ 205483 w 3034492"/>
              <a:gd name="connsiteY14" fmla="*/ 582452 h 1482047"/>
              <a:gd name="connsiteX15" fmla="*/ 174660 w 3034492"/>
              <a:gd name="connsiteY15" fmla="*/ 603001 h 1482047"/>
              <a:gd name="connsiteX16" fmla="*/ 143838 w 3034492"/>
              <a:gd name="connsiteY16" fmla="*/ 633823 h 1482047"/>
              <a:gd name="connsiteX17" fmla="*/ 92467 w 3034492"/>
              <a:gd name="connsiteY17" fmla="*/ 664646 h 1482047"/>
              <a:gd name="connsiteX18" fmla="*/ 30822 w 3034492"/>
              <a:gd name="connsiteY18" fmla="*/ 726291 h 1482047"/>
              <a:gd name="connsiteX19" fmla="*/ 0 w 3034492"/>
              <a:gd name="connsiteY19" fmla="*/ 757113 h 1482047"/>
              <a:gd name="connsiteX20" fmla="*/ 10274 w 3034492"/>
              <a:gd name="connsiteY20" fmla="*/ 1013967 h 1482047"/>
              <a:gd name="connsiteX21" fmla="*/ 61645 w 3034492"/>
              <a:gd name="connsiteY21" fmla="*/ 1065338 h 1482047"/>
              <a:gd name="connsiteX22" fmla="*/ 133564 w 3034492"/>
              <a:gd name="connsiteY22" fmla="*/ 1106434 h 1482047"/>
              <a:gd name="connsiteX23" fmla="*/ 195209 w 3034492"/>
              <a:gd name="connsiteY23" fmla="*/ 1137257 h 1482047"/>
              <a:gd name="connsiteX24" fmla="*/ 277402 w 3034492"/>
              <a:gd name="connsiteY24" fmla="*/ 1198902 h 1482047"/>
              <a:gd name="connsiteX25" fmla="*/ 287676 w 3034492"/>
              <a:gd name="connsiteY25" fmla="*/ 1229724 h 1482047"/>
              <a:gd name="connsiteX26" fmla="*/ 369869 w 3034492"/>
              <a:gd name="connsiteY26" fmla="*/ 1322192 h 1482047"/>
              <a:gd name="connsiteX27" fmla="*/ 431514 w 3034492"/>
              <a:gd name="connsiteY27" fmla="*/ 1383837 h 1482047"/>
              <a:gd name="connsiteX28" fmla="*/ 503433 w 3034492"/>
              <a:gd name="connsiteY28" fmla="*/ 1435207 h 1482047"/>
              <a:gd name="connsiteX29" fmla="*/ 585627 w 3034492"/>
              <a:gd name="connsiteY29" fmla="*/ 1445482 h 1482047"/>
              <a:gd name="connsiteX30" fmla="*/ 657546 w 3034492"/>
              <a:gd name="connsiteY30" fmla="*/ 1466030 h 1482047"/>
              <a:gd name="connsiteX31" fmla="*/ 1047964 w 3034492"/>
              <a:gd name="connsiteY31" fmla="*/ 1466030 h 1482047"/>
              <a:gd name="connsiteX32" fmla="*/ 1150705 w 3034492"/>
              <a:gd name="connsiteY32" fmla="*/ 1455756 h 1482047"/>
              <a:gd name="connsiteX33" fmla="*/ 1273995 w 3034492"/>
              <a:gd name="connsiteY33" fmla="*/ 1424933 h 1482047"/>
              <a:gd name="connsiteX34" fmla="*/ 1294543 w 3034492"/>
              <a:gd name="connsiteY34" fmla="*/ 1394111 h 1482047"/>
              <a:gd name="connsiteX35" fmla="*/ 1325366 w 3034492"/>
              <a:gd name="connsiteY35" fmla="*/ 1332466 h 1482047"/>
              <a:gd name="connsiteX36" fmla="*/ 1387011 w 3034492"/>
              <a:gd name="connsiteY36" fmla="*/ 1270821 h 1482047"/>
              <a:gd name="connsiteX37" fmla="*/ 1448656 w 3034492"/>
              <a:gd name="connsiteY37" fmla="*/ 1219450 h 1482047"/>
              <a:gd name="connsiteX38" fmla="*/ 1479478 w 3034492"/>
              <a:gd name="connsiteY38" fmla="*/ 1209176 h 1482047"/>
              <a:gd name="connsiteX39" fmla="*/ 1510301 w 3034492"/>
              <a:gd name="connsiteY39" fmla="*/ 1188628 h 1482047"/>
              <a:gd name="connsiteX40" fmla="*/ 1541123 w 3034492"/>
              <a:gd name="connsiteY40" fmla="*/ 1157805 h 1482047"/>
              <a:gd name="connsiteX41" fmla="*/ 1726058 w 3034492"/>
              <a:gd name="connsiteY41" fmla="*/ 1116709 h 1482047"/>
              <a:gd name="connsiteX42" fmla="*/ 1787703 w 3034492"/>
              <a:gd name="connsiteY42" fmla="*/ 1065338 h 1482047"/>
              <a:gd name="connsiteX43" fmla="*/ 1828800 w 3034492"/>
              <a:gd name="connsiteY43" fmla="*/ 1055064 h 1482047"/>
              <a:gd name="connsiteX44" fmla="*/ 1880170 w 3034492"/>
              <a:gd name="connsiteY44" fmla="*/ 1024241 h 1482047"/>
              <a:gd name="connsiteX45" fmla="*/ 1910993 w 3034492"/>
              <a:gd name="connsiteY45" fmla="*/ 1003693 h 1482047"/>
              <a:gd name="connsiteX46" fmla="*/ 1972638 w 3034492"/>
              <a:gd name="connsiteY46" fmla="*/ 993419 h 1482047"/>
              <a:gd name="connsiteX47" fmla="*/ 2075379 w 3034492"/>
              <a:gd name="connsiteY47" fmla="*/ 962596 h 1482047"/>
              <a:gd name="connsiteX48" fmla="*/ 2137024 w 3034492"/>
              <a:gd name="connsiteY48" fmla="*/ 931774 h 1482047"/>
              <a:gd name="connsiteX49" fmla="*/ 2188395 w 3034492"/>
              <a:gd name="connsiteY49" fmla="*/ 911225 h 1482047"/>
              <a:gd name="connsiteX50" fmla="*/ 2219218 w 3034492"/>
              <a:gd name="connsiteY50" fmla="*/ 900951 h 1482047"/>
              <a:gd name="connsiteX51" fmla="*/ 2291137 w 3034492"/>
              <a:gd name="connsiteY51" fmla="*/ 870129 h 1482047"/>
              <a:gd name="connsiteX52" fmla="*/ 2342508 w 3034492"/>
              <a:gd name="connsiteY52" fmla="*/ 839306 h 1482047"/>
              <a:gd name="connsiteX53" fmla="*/ 2373330 w 3034492"/>
              <a:gd name="connsiteY53" fmla="*/ 808484 h 1482047"/>
              <a:gd name="connsiteX54" fmla="*/ 2445249 w 3034492"/>
              <a:gd name="connsiteY54" fmla="*/ 757113 h 1482047"/>
              <a:gd name="connsiteX55" fmla="*/ 2476072 w 3034492"/>
              <a:gd name="connsiteY55" fmla="*/ 746839 h 1482047"/>
              <a:gd name="connsiteX56" fmla="*/ 2506894 w 3034492"/>
              <a:gd name="connsiteY56" fmla="*/ 726291 h 1482047"/>
              <a:gd name="connsiteX57" fmla="*/ 2568539 w 3034492"/>
              <a:gd name="connsiteY57" fmla="*/ 664646 h 1482047"/>
              <a:gd name="connsiteX58" fmla="*/ 2599361 w 3034492"/>
              <a:gd name="connsiteY58" fmla="*/ 654371 h 1482047"/>
              <a:gd name="connsiteX59" fmla="*/ 2661006 w 3034492"/>
              <a:gd name="connsiteY59" fmla="*/ 623549 h 1482047"/>
              <a:gd name="connsiteX60" fmla="*/ 2681555 w 3034492"/>
              <a:gd name="connsiteY60" fmla="*/ 603001 h 1482047"/>
              <a:gd name="connsiteX61" fmla="*/ 2722651 w 3034492"/>
              <a:gd name="connsiteY61" fmla="*/ 592727 h 1482047"/>
              <a:gd name="connsiteX62" fmla="*/ 2804845 w 3034492"/>
              <a:gd name="connsiteY62" fmla="*/ 541356 h 1482047"/>
              <a:gd name="connsiteX63" fmla="*/ 2876764 w 3034492"/>
              <a:gd name="connsiteY63" fmla="*/ 500259 h 1482047"/>
              <a:gd name="connsiteX64" fmla="*/ 2958957 w 3034492"/>
              <a:gd name="connsiteY64" fmla="*/ 438614 h 1482047"/>
              <a:gd name="connsiteX65" fmla="*/ 2989779 w 3034492"/>
              <a:gd name="connsiteY65" fmla="*/ 418066 h 1482047"/>
              <a:gd name="connsiteX66" fmla="*/ 3000054 w 3034492"/>
              <a:gd name="connsiteY66" fmla="*/ 387243 h 1482047"/>
              <a:gd name="connsiteX67" fmla="*/ 3020602 w 3034492"/>
              <a:gd name="connsiteY67" fmla="*/ 356421 h 1482047"/>
              <a:gd name="connsiteX68" fmla="*/ 3020602 w 3034492"/>
              <a:gd name="connsiteY68" fmla="*/ 202309 h 1482047"/>
              <a:gd name="connsiteX69" fmla="*/ 3010328 w 3034492"/>
              <a:gd name="connsiteY69" fmla="*/ 140664 h 1482047"/>
              <a:gd name="connsiteX70" fmla="*/ 2958957 w 3034492"/>
              <a:gd name="connsiteY70" fmla="*/ 109841 h 1482047"/>
              <a:gd name="connsiteX71" fmla="*/ 2928134 w 3034492"/>
              <a:gd name="connsiteY71" fmla="*/ 79019 h 1482047"/>
              <a:gd name="connsiteX72" fmla="*/ 2897312 w 3034492"/>
              <a:gd name="connsiteY72" fmla="*/ 68744 h 1482047"/>
              <a:gd name="connsiteX73" fmla="*/ 2774022 w 3034492"/>
              <a:gd name="connsiteY73" fmla="*/ 37922 h 1482047"/>
              <a:gd name="connsiteX74" fmla="*/ 2496620 w 3034492"/>
              <a:gd name="connsiteY74" fmla="*/ 27648 h 1482047"/>
              <a:gd name="connsiteX75" fmla="*/ 2393878 w 3034492"/>
              <a:gd name="connsiteY75" fmla="*/ 48196 h 1482047"/>
              <a:gd name="connsiteX76" fmla="*/ 2332233 w 3034492"/>
              <a:gd name="connsiteY76" fmla="*/ 58470 h 1482047"/>
              <a:gd name="connsiteX77" fmla="*/ 2270588 w 3034492"/>
              <a:gd name="connsiteY77" fmla="*/ 89293 h 1482047"/>
              <a:gd name="connsiteX78" fmla="*/ 2208943 w 3034492"/>
              <a:gd name="connsiteY78" fmla="*/ 120115 h 1482047"/>
              <a:gd name="connsiteX79" fmla="*/ 2116476 w 3034492"/>
              <a:gd name="connsiteY79" fmla="*/ 150938 h 1482047"/>
              <a:gd name="connsiteX80" fmla="*/ 2085654 w 3034492"/>
              <a:gd name="connsiteY80" fmla="*/ 181760 h 1482047"/>
              <a:gd name="connsiteX81" fmla="*/ 2034283 w 3034492"/>
              <a:gd name="connsiteY81" fmla="*/ 202309 h 1482047"/>
              <a:gd name="connsiteX82" fmla="*/ 1941815 w 3034492"/>
              <a:gd name="connsiteY82" fmla="*/ 274228 h 1482047"/>
              <a:gd name="connsiteX83" fmla="*/ 1880170 w 3034492"/>
              <a:gd name="connsiteY83" fmla="*/ 335873 h 1482047"/>
              <a:gd name="connsiteX84" fmla="*/ 1787703 w 3034492"/>
              <a:gd name="connsiteY84" fmla="*/ 428340 h 1482047"/>
              <a:gd name="connsiteX85" fmla="*/ 1695236 w 3034492"/>
              <a:gd name="connsiteY85" fmla="*/ 520807 h 1482047"/>
              <a:gd name="connsiteX86" fmla="*/ 1633591 w 3034492"/>
              <a:gd name="connsiteY86" fmla="*/ 572178 h 1482047"/>
              <a:gd name="connsiteX87" fmla="*/ 1592494 w 3034492"/>
              <a:gd name="connsiteY87" fmla="*/ 582452 h 1482047"/>
              <a:gd name="connsiteX88" fmla="*/ 1407559 w 3034492"/>
              <a:gd name="connsiteY88" fmla="*/ 613275 h 1482047"/>
              <a:gd name="connsiteX89" fmla="*/ 1376737 w 3034492"/>
              <a:gd name="connsiteY89" fmla="*/ 644097 h 1482047"/>
              <a:gd name="connsiteX90" fmla="*/ 1294543 w 3034492"/>
              <a:gd name="connsiteY90" fmla="*/ 695468 h 1482047"/>
              <a:gd name="connsiteX91" fmla="*/ 1253447 w 3034492"/>
              <a:gd name="connsiteY91" fmla="*/ 757113 h 1482047"/>
              <a:gd name="connsiteX92" fmla="*/ 1232899 w 3034492"/>
              <a:gd name="connsiteY92" fmla="*/ 798210 h 1482047"/>
              <a:gd name="connsiteX93" fmla="*/ 1202076 w 3034492"/>
              <a:gd name="connsiteY93" fmla="*/ 859855 h 1482047"/>
              <a:gd name="connsiteX94" fmla="*/ 1171254 w 3034492"/>
              <a:gd name="connsiteY94" fmla="*/ 880403 h 1482047"/>
              <a:gd name="connsiteX95" fmla="*/ 1037690 w 3034492"/>
              <a:gd name="connsiteY95" fmla="*/ 870129 h 1482047"/>
              <a:gd name="connsiteX96" fmla="*/ 986319 w 3034492"/>
              <a:gd name="connsiteY96" fmla="*/ 849580 h 1482047"/>
              <a:gd name="connsiteX97" fmla="*/ 955496 w 3034492"/>
              <a:gd name="connsiteY97" fmla="*/ 839306 h 1482047"/>
              <a:gd name="connsiteX98" fmla="*/ 924674 w 3034492"/>
              <a:gd name="connsiteY98" fmla="*/ 818758 h 1482047"/>
              <a:gd name="connsiteX99" fmla="*/ 914400 w 3034492"/>
              <a:gd name="connsiteY99" fmla="*/ 787935 h 1482047"/>
              <a:gd name="connsiteX100" fmla="*/ 883577 w 3034492"/>
              <a:gd name="connsiteY100" fmla="*/ 757113 h 1482047"/>
              <a:gd name="connsiteX101" fmla="*/ 863029 w 3034492"/>
              <a:gd name="connsiteY101" fmla="*/ 633823 h 1482047"/>
              <a:gd name="connsiteX102" fmla="*/ 801384 w 3034492"/>
              <a:gd name="connsiteY102" fmla="*/ 664646 h 1482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3034492" h="1482047">
                <a:moveTo>
                  <a:pt x="1017141" y="736565"/>
                </a:moveTo>
                <a:cubicBezTo>
                  <a:pt x="996593" y="743414"/>
                  <a:pt x="977048" y="754958"/>
                  <a:pt x="955496" y="757113"/>
                </a:cubicBezTo>
                <a:cubicBezTo>
                  <a:pt x="941446" y="758518"/>
                  <a:pt x="927303" y="752574"/>
                  <a:pt x="914400" y="746839"/>
                </a:cubicBezTo>
                <a:cubicBezTo>
                  <a:pt x="877619" y="730492"/>
                  <a:pt x="853903" y="708030"/>
                  <a:pt x="821932" y="685194"/>
                </a:cubicBezTo>
                <a:cubicBezTo>
                  <a:pt x="811884" y="678017"/>
                  <a:pt x="800339" y="672849"/>
                  <a:pt x="791110" y="664646"/>
                </a:cubicBezTo>
                <a:cubicBezTo>
                  <a:pt x="769390" y="645340"/>
                  <a:pt x="752157" y="621155"/>
                  <a:pt x="729465" y="603001"/>
                </a:cubicBezTo>
                <a:cubicBezTo>
                  <a:pt x="620036" y="515457"/>
                  <a:pt x="723602" y="595878"/>
                  <a:pt x="647272" y="541356"/>
                </a:cubicBezTo>
                <a:cubicBezTo>
                  <a:pt x="633338" y="531403"/>
                  <a:pt x="621823" y="517488"/>
                  <a:pt x="606175" y="510533"/>
                </a:cubicBezTo>
                <a:cubicBezTo>
                  <a:pt x="590217" y="503441"/>
                  <a:pt x="571928" y="503684"/>
                  <a:pt x="554804" y="500259"/>
                </a:cubicBezTo>
                <a:cubicBezTo>
                  <a:pt x="488844" y="467279"/>
                  <a:pt x="506806" y="467247"/>
                  <a:pt x="400692" y="489985"/>
                </a:cubicBezTo>
                <a:cubicBezTo>
                  <a:pt x="388618" y="492572"/>
                  <a:pt x="381219" y="505669"/>
                  <a:pt x="369869" y="510533"/>
                </a:cubicBezTo>
                <a:cubicBezTo>
                  <a:pt x="356890" y="516095"/>
                  <a:pt x="342472" y="517382"/>
                  <a:pt x="328773" y="520807"/>
                </a:cubicBezTo>
                <a:cubicBezTo>
                  <a:pt x="318499" y="527657"/>
                  <a:pt x="308995" y="535834"/>
                  <a:pt x="297950" y="541356"/>
                </a:cubicBezTo>
                <a:cubicBezTo>
                  <a:pt x="288264" y="546199"/>
                  <a:pt x="276414" y="546058"/>
                  <a:pt x="267128" y="551630"/>
                </a:cubicBezTo>
                <a:cubicBezTo>
                  <a:pt x="201701" y="590886"/>
                  <a:pt x="306841" y="557112"/>
                  <a:pt x="205483" y="582452"/>
                </a:cubicBezTo>
                <a:cubicBezTo>
                  <a:pt x="195209" y="589302"/>
                  <a:pt x="184146" y="595096"/>
                  <a:pt x="174660" y="603001"/>
                </a:cubicBezTo>
                <a:cubicBezTo>
                  <a:pt x="163498" y="612303"/>
                  <a:pt x="155462" y="625105"/>
                  <a:pt x="143838" y="633823"/>
                </a:cubicBezTo>
                <a:cubicBezTo>
                  <a:pt x="127862" y="645805"/>
                  <a:pt x="107923" y="652001"/>
                  <a:pt x="92467" y="664646"/>
                </a:cubicBezTo>
                <a:cubicBezTo>
                  <a:pt x="69976" y="683048"/>
                  <a:pt x="51370" y="705743"/>
                  <a:pt x="30822" y="726291"/>
                </a:cubicBezTo>
                <a:lnTo>
                  <a:pt x="0" y="757113"/>
                </a:lnTo>
                <a:cubicBezTo>
                  <a:pt x="3425" y="842731"/>
                  <a:pt x="-6530" y="929945"/>
                  <a:pt x="10274" y="1013967"/>
                </a:cubicBezTo>
                <a:cubicBezTo>
                  <a:pt x="15023" y="1037713"/>
                  <a:pt x="44521" y="1048214"/>
                  <a:pt x="61645" y="1065338"/>
                </a:cubicBezTo>
                <a:cubicBezTo>
                  <a:pt x="102452" y="1106145"/>
                  <a:pt x="78371" y="1092636"/>
                  <a:pt x="133564" y="1106434"/>
                </a:cubicBezTo>
                <a:cubicBezTo>
                  <a:pt x="207390" y="1180264"/>
                  <a:pt x="81604" y="1061520"/>
                  <a:pt x="195209" y="1137257"/>
                </a:cubicBezTo>
                <a:cubicBezTo>
                  <a:pt x="313265" y="1215962"/>
                  <a:pt x="197207" y="1172171"/>
                  <a:pt x="277402" y="1198902"/>
                </a:cubicBezTo>
                <a:cubicBezTo>
                  <a:pt x="280827" y="1209176"/>
                  <a:pt x="282833" y="1220038"/>
                  <a:pt x="287676" y="1229724"/>
                </a:cubicBezTo>
                <a:cubicBezTo>
                  <a:pt x="306011" y="1266394"/>
                  <a:pt x="342636" y="1294959"/>
                  <a:pt x="369869" y="1322192"/>
                </a:cubicBezTo>
                <a:lnTo>
                  <a:pt x="431514" y="1383837"/>
                </a:lnTo>
                <a:cubicBezTo>
                  <a:pt x="456060" y="1408383"/>
                  <a:pt x="467373" y="1426192"/>
                  <a:pt x="503433" y="1435207"/>
                </a:cubicBezTo>
                <a:cubicBezTo>
                  <a:pt x="530220" y="1441904"/>
                  <a:pt x="558229" y="1442057"/>
                  <a:pt x="585627" y="1445482"/>
                </a:cubicBezTo>
                <a:cubicBezTo>
                  <a:pt x="609600" y="1452331"/>
                  <a:pt x="633358" y="1459983"/>
                  <a:pt x="657546" y="1466030"/>
                </a:cubicBezTo>
                <a:cubicBezTo>
                  <a:pt x="790848" y="1499355"/>
                  <a:pt x="878849" y="1471155"/>
                  <a:pt x="1047964" y="1466030"/>
                </a:cubicBezTo>
                <a:cubicBezTo>
                  <a:pt x="1082211" y="1462605"/>
                  <a:pt x="1116842" y="1461913"/>
                  <a:pt x="1150705" y="1455756"/>
                </a:cubicBezTo>
                <a:cubicBezTo>
                  <a:pt x="1192383" y="1448178"/>
                  <a:pt x="1273995" y="1424933"/>
                  <a:pt x="1273995" y="1424933"/>
                </a:cubicBezTo>
                <a:cubicBezTo>
                  <a:pt x="1280844" y="1414659"/>
                  <a:pt x="1289021" y="1405155"/>
                  <a:pt x="1294543" y="1394111"/>
                </a:cubicBezTo>
                <a:cubicBezTo>
                  <a:pt x="1314944" y="1353310"/>
                  <a:pt x="1291718" y="1370320"/>
                  <a:pt x="1325366" y="1332466"/>
                </a:cubicBezTo>
                <a:cubicBezTo>
                  <a:pt x="1344672" y="1310746"/>
                  <a:pt x="1366463" y="1291369"/>
                  <a:pt x="1387011" y="1270821"/>
                </a:cubicBezTo>
                <a:cubicBezTo>
                  <a:pt x="1409736" y="1248095"/>
                  <a:pt x="1420044" y="1233756"/>
                  <a:pt x="1448656" y="1219450"/>
                </a:cubicBezTo>
                <a:cubicBezTo>
                  <a:pt x="1458342" y="1214607"/>
                  <a:pt x="1469792" y="1214019"/>
                  <a:pt x="1479478" y="1209176"/>
                </a:cubicBezTo>
                <a:cubicBezTo>
                  <a:pt x="1490523" y="1203654"/>
                  <a:pt x="1500815" y="1196533"/>
                  <a:pt x="1510301" y="1188628"/>
                </a:cubicBezTo>
                <a:cubicBezTo>
                  <a:pt x="1521463" y="1179326"/>
                  <a:pt x="1527632" y="1163201"/>
                  <a:pt x="1541123" y="1157805"/>
                </a:cubicBezTo>
                <a:cubicBezTo>
                  <a:pt x="1592371" y="1137306"/>
                  <a:pt x="1667994" y="1126386"/>
                  <a:pt x="1726058" y="1116709"/>
                </a:cubicBezTo>
                <a:cubicBezTo>
                  <a:pt x="1744572" y="1098195"/>
                  <a:pt x="1762671" y="1076066"/>
                  <a:pt x="1787703" y="1065338"/>
                </a:cubicBezTo>
                <a:cubicBezTo>
                  <a:pt x="1800682" y="1059776"/>
                  <a:pt x="1815101" y="1058489"/>
                  <a:pt x="1828800" y="1055064"/>
                </a:cubicBezTo>
                <a:cubicBezTo>
                  <a:pt x="1868933" y="1014929"/>
                  <a:pt x="1826823" y="1050914"/>
                  <a:pt x="1880170" y="1024241"/>
                </a:cubicBezTo>
                <a:cubicBezTo>
                  <a:pt x="1891215" y="1018719"/>
                  <a:pt x="1899279" y="1007598"/>
                  <a:pt x="1910993" y="1003693"/>
                </a:cubicBezTo>
                <a:cubicBezTo>
                  <a:pt x="1930756" y="997106"/>
                  <a:pt x="1952340" y="998103"/>
                  <a:pt x="1972638" y="993419"/>
                </a:cubicBezTo>
                <a:cubicBezTo>
                  <a:pt x="2010857" y="984599"/>
                  <a:pt x="2040065" y="974367"/>
                  <a:pt x="2075379" y="962596"/>
                </a:cubicBezTo>
                <a:cubicBezTo>
                  <a:pt x="2110243" y="927733"/>
                  <a:pt x="2080218" y="950710"/>
                  <a:pt x="2137024" y="931774"/>
                </a:cubicBezTo>
                <a:cubicBezTo>
                  <a:pt x="2154520" y="925942"/>
                  <a:pt x="2171126" y="917701"/>
                  <a:pt x="2188395" y="911225"/>
                </a:cubicBezTo>
                <a:cubicBezTo>
                  <a:pt x="2198535" y="907422"/>
                  <a:pt x="2209264" y="905217"/>
                  <a:pt x="2219218" y="900951"/>
                </a:cubicBezTo>
                <a:cubicBezTo>
                  <a:pt x="2308089" y="862864"/>
                  <a:pt x="2218851" y="894224"/>
                  <a:pt x="2291137" y="870129"/>
                </a:cubicBezTo>
                <a:cubicBezTo>
                  <a:pt x="2355125" y="806138"/>
                  <a:pt x="2262490" y="892651"/>
                  <a:pt x="2342508" y="839306"/>
                </a:cubicBezTo>
                <a:cubicBezTo>
                  <a:pt x="2354597" y="831247"/>
                  <a:pt x="2362298" y="817940"/>
                  <a:pt x="2373330" y="808484"/>
                </a:cubicBezTo>
                <a:cubicBezTo>
                  <a:pt x="2379845" y="802899"/>
                  <a:pt x="2432239" y="763618"/>
                  <a:pt x="2445249" y="757113"/>
                </a:cubicBezTo>
                <a:cubicBezTo>
                  <a:pt x="2454936" y="752270"/>
                  <a:pt x="2465798" y="750264"/>
                  <a:pt x="2476072" y="746839"/>
                </a:cubicBezTo>
                <a:cubicBezTo>
                  <a:pt x="2486346" y="739990"/>
                  <a:pt x="2497665" y="734494"/>
                  <a:pt x="2506894" y="726291"/>
                </a:cubicBezTo>
                <a:cubicBezTo>
                  <a:pt x="2528614" y="706985"/>
                  <a:pt x="2540971" y="673836"/>
                  <a:pt x="2568539" y="664646"/>
                </a:cubicBezTo>
                <a:lnTo>
                  <a:pt x="2599361" y="654371"/>
                </a:lnTo>
                <a:cubicBezTo>
                  <a:pt x="2647215" y="606519"/>
                  <a:pt x="2585265" y="661419"/>
                  <a:pt x="2661006" y="623549"/>
                </a:cubicBezTo>
                <a:cubicBezTo>
                  <a:pt x="2669670" y="619217"/>
                  <a:pt x="2672891" y="607333"/>
                  <a:pt x="2681555" y="603001"/>
                </a:cubicBezTo>
                <a:cubicBezTo>
                  <a:pt x="2694185" y="596686"/>
                  <a:pt x="2708952" y="596152"/>
                  <a:pt x="2722651" y="592727"/>
                </a:cubicBezTo>
                <a:cubicBezTo>
                  <a:pt x="2784402" y="530976"/>
                  <a:pt x="2717279" y="590004"/>
                  <a:pt x="2804845" y="541356"/>
                </a:cubicBezTo>
                <a:cubicBezTo>
                  <a:pt x="2898146" y="489522"/>
                  <a:pt x="2802158" y="525127"/>
                  <a:pt x="2876764" y="500259"/>
                </a:cubicBezTo>
                <a:cubicBezTo>
                  <a:pt x="2935792" y="441230"/>
                  <a:pt x="2905160" y="456546"/>
                  <a:pt x="2958957" y="438614"/>
                </a:cubicBezTo>
                <a:cubicBezTo>
                  <a:pt x="2969231" y="431765"/>
                  <a:pt x="2982065" y="427708"/>
                  <a:pt x="2989779" y="418066"/>
                </a:cubicBezTo>
                <a:cubicBezTo>
                  <a:pt x="2996545" y="409609"/>
                  <a:pt x="2995211" y="396930"/>
                  <a:pt x="3000054" y="387243"/>
                </a:cubicBezTo>
                <a:cubicBezTo>
                  <a:pt x="3005576" y="376199"/>
                  <a:pt x="3013753" y="366695"/>
                  <a:pt x="3020602" y="356421"/>
                </a:cubicBezTo>
                <a:cubicBezTo>
                  <a:pt x="3043183" y="288676"/>
                  <a:pt x="3034569" y="328010"/>
                  <a:pt x="3020602" y="202309"/>
                </a:cubicBezTo>
                <a:cubicBezTo>
                  <a:pt x="3018302" y="181605"/>
                  <a:pt x="3021883" y="157997"/>
                  <a:pt x="3010328" y="140664"/>
                </a:cubicBezTo>
                <a:cubicBezTo>
                  <a:pt x="2999251" y="124048"/>
                  <a:pt x="2974933" y="121823"/>
                  <a:pt x="2958957" y="109841"/>
                </a:cubicBezTo>
                <a:cubicBezTo>
                  <a:pt x="2947333" y="101123"/>
                  <a:pt x="2940224" y="87079"/>
                  <a:pt x="2928134" y="79019"/>
                </a:cubicBezTo>
                <a:cubicBezTo>
                  <a:pt x="2919123" y="73012"/>
                  <a:pt x="2906998" y="73587"/>
                  <a:pt x="2897312" y="68744"/>
                </a:cubicBezTo>
                <a:cubicBezTo>
                  <a:pt x="2816421" y="28297"/>
                  <a:pt x="2939705" y="56331"/>
                  <a:pt x="2774022" y="37922"/>
                </a:cubicBezTo>
                <a:cubicBezTo>
                  <a:pt x="2677149" y="-26660"/>
                  <a:pt x="2739565" y="6212"/>
                  <a:pt x="2496620" y="27648"/>
                </a:cubicBezTo>
                <a:cubicBezTo>
                  <a:pt x="2461830" y="30718"/>
                  <a:pt x="2428205" y="41760"/>
                  <a:pt x="2393878" y="48196"/>
                </a:cubicBezTo>
                <a:cubicBezTo>
                  <a:pt x="2373403" y="52035"/>
                  <a:pt x="2352781" y="55045"/>
                  <a:pt x="2332233" y="58470"/>
                </a:cubicBezTo>
                <a:cubicBezTo>
                  <a:pt x="2243912" y="117354"/>
                  <a:pt x="2355653" y="46761"/>
                  <a:pt x="2270588" y="89293"/>
                </a:cubicBezTo>
                <a:cubicBezTo>
                  <a:pt x="2190920" y="129126"/>
                  <a:pt x="2286418" y="94291"/>
                  <a:pt x="2208943" y="120115"/>
                </a:cubicBezTo>
                <a:cubicBezTo>
                  <a:pt x="2106098" y="188682"/>
                  <a:pt x="2282566" y="77121"/>
                  <a:pt x="2116476" y="150938"/>
                </a:cubicBezTo>
                <a:cubicBezTo>
                  <a:pt x="2103199" y="156839"/>
                  <a:pt x="2097975" y="174059"/>
                  <a:pt x="2085654" y="181760"/>
                </a:cubicBezTo>
                <a:cubicBezTo>
                  <a:pt x="2070015" y="191535"/>
                  <a:pt x="2051407" y="195459"/>
                  <a:pt x="2034283" y="202309"/>
                </a:cubicBezTo>
                <a:cubicBezTo>
                  <a:pt x="1899912" y="336677"/>
                  <a:pt x="2091389" y="151849"/>
                  <a:pt x="1941815" y="274228"/>
                </a:cubicBezTo>
                <a:cubicBezTo>
                  <a:pt x="1919324" y="292630"/>
                  <a:pt x="1900718" y="315325"/>
                  <a:pt x="1880170" y="335873"/>
                </a:cubicBezTo>
                <a:lnTo>
                  <a:pt x="1787703" y="428340"/>
                </a:lnTo>
                <a:lnTo>
                  <a:pt x="1695236" y="520807"/>
                </a:lnTo>
                <a:cubicBezTo>
                  <a:pt x="1676722" y="539321"/>
                  <a:pt x="1658623" y="561450"/>
                  <a:pt x="1633591" y="572178"/>
                </a:cubicBezTo>
                <a:cubicBezTo>
                  <a:pt x="1620612" y="577740"/>
                  <a:pt x="1606019" y="578394"/>
                  <a:pt x="1592494" y="582452"/>
                </a:cubicBezTo>
                <a:cubicBezTo>
                  <a:pt x="1476221" y="617334"/>
                  <a:pt x="1581956" y="598742"/>
                  <a:pt x="1407559" y="613275"/>
                </a:cubicBezTo>
                <a:cubicBezTo>
                  <a:pt x="1397285" y="623549"/>
                  <a:pt x="1389438" y="637041"/>
                  <a:pt x="1376737" y="644097"/>
                </a:cubicBezTo>
                <a:cubicBezTo>
                  <a:pt x="1286116" y="694443"/>
                  <a:pt x="1336948" y="631864"/>
                  <a:pt x="1294543" y="695468"/>
                </a:cubicBezTo>
                <a:cubicBezTo>
                  <a:pt x="1272504" y="761587"/>
                  <a:pt x="1301547" y="689772"/>
                  <a:pt x="1253447" y="757113"/>
                </a:cubicBezTo>
                <a:cubicBezTo>
                  <a:pt x="1244545" y="769576"/>
                  <a:pt x="1238932" y="784133"/>
                  <a:pt x="1232899" y="798210"/>
                </a:cubicBezTo>
                <a:cubicBezTo>
                  <a:pt x="1220366" y="827454"/>
                  <a:pt x="1226753" y="835177"/>
                  <a:pt x="1202076" y="859855"/>
                </a:cubicBezTo>
                <a:cubicBezTo>
                  <a:pt x="1193345" y="868586"/>
                  <a:pt x="1181528" y="873554"/>
                  <a:pt x="1171254" y="880403"/>
                </a:cubicBezTo>
                <a:cubicBezTo>
                  <a:pt x="1126733" y="876978"/>
                  <a:pt x="1081735" y="877470"/>
                  <a:pt x="1037690" y="870129"/>
                </a:cubicBezTo>
                <a:cubicBezTo>
                  <a:pt x="1019498" y="867097"/>
                  <a:pt x="1003588" y="856056"/>
                  <a:pt x="986319" y="849580"/>
                </a:cubicBezTo>
                <a:cubicBezTo>
                  <a:pt x="976179" y="845777"/>
                  <a:pt x="965770" y="842731"/>
                  <a:pt x="955496" y="839306"/>
                </a:cubicBezTo>
                <a:cubicBezTo>
                  <a:pt x="945222" y="832457"/>
                  <a:pt x="932388" y="828400"/>
                  <a:pt x="924674" y="818758"/>
                </a:cubicBezTo>
                <a:cubicBezTo>
                  <a:pt x="917909" y="810301"/>
                  <a:pt x="920407" y="796946"/>
                  <a:pt x="914400" y="787935"/>
                </a:cubicBezTo>
                <a:cubicBezTo>
                  <a:pt x="906340" y="775845"/>
                  <a:pt x="893851" y="767387"/>
                  <a:pt x="883577" y="757113"/>
                </a:cubicBezTo>
                <a:cubicBezTo>
                  <a:pt x="876728" y="716016"/>
                  <a:pt x="887534" y="667518"/>
                  <a:pt x="863029" y="633823"/>
                </a:cubicBezTo>
                <a:cubicBezTo>
                  <a:pt x="794628" y="539770"/>
                  <a:pt x="801384" y="657939"/>
                  <a:pt x="801384" y="664646"/>
                </a:cubicBezTo>
              </a:path>
            </a:pathLst>
          </a:cu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70DC05-5718-4B0F-B437-36FB6F290830}"/>
              </a:ext>
            </a:extLst>
          </p:cNvPr>
          <p:cNvGrpSpPr/>
          <p:nvPr/>
        </p:nvGrpSpPr>
        <p:grpSpPr>
          <a:xfrm>
            <a:off x="191507" y="4376979"/>
            <a:ext cx="3796737" cy="2125274"/>
            <a:chOff x="191507" y="4376979"/>
            <a:chExt cx="3796737" cy="2125274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19E84E8-FA4A-484E-B960-05CB717029EA}"/>
                </a:ext>
              </a:extLst>
            </p:cNvPr>
            <p:cNvCxnSpPr>
              <a:cxnSpLocks/>
            </p:cNvCxnSpPr>
            <p:nvPr/>
          </p:nvCxnSpPr>
          <p:spPr>
            <a:xfrm>
              <a:off x="260600" y="4580925"/>
              <a:ext cx="389556" cy="41954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0A1E35-32E5-40A6-93D6-5045FFA8EA67}"/>
                </a:ext>
              </a:extLst>
            </p:cNvPr>
            <p:cNvSpPr/>
            <p:nvPr/>
          </p:nvSpPr>
          <p:spPr>
            <a:xfrm>
              <a:off x="663938" y="492195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CFED54-C91E-4AAC-BF35-545C99C1B9C6}"/>
                </a:ext>
              </a:extLst>
            </p:cNvPr>
            <p:cNvSpPr/>
            <p:nvPr/>
          </p:nvSpPr>
          <p:spPr>
            <a:xfrm>
              <a:off x="1163370" y="4941775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BC1FBB-F101-48C6-8600-71EC4074A357}"/>
                </a:ext>
              </a:extLst>
            </p:cNvPr>
            <p:cNvSpPr/>
            <p:nvPr/>
          </p:nvSpPr>
          <p:spPr>
            <a:xfrm>
              <a:off x="1412737" y="524618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A203DD-D09D-4553-8F52-2E9F79421914}"/>
                </a:ext>
              </a:extLst>
            </p:cNvPr>
            <p:cNvSpPr/>
            <p:nvPr/>
          </p:nvSpPr>
          <p:spPr>
            <a:xfrm>
              <a:off x="1582223" y="528855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F73097-57F8-4A8B-9F40-EBC8DA1FD523}"/>
                </a:ext>
              </a:extLst>
            </p:cNvPr>
            <p:cNvSpPr/>
            <p:nvPr/>
          </p:nvSpPr>
          <p:spPr>
            <a:xfrm>
              <a:off x="1878942" y="492057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661B04-0B52-4354-9BB8-DEA1DA3FDEA3}"/>
                </a:ext>
              </a:extLst>
            </p:cNvPr>
            <p:cNvSpPr/>
            <p:nvPr/>
          </p:nvSpPr>
          <p:spPr>
            <a:xfrm>
              <a:off x="2076850" y="492057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C171A33-B1CD-4092-9D19-B734E2AE6DB2}"/>
                </a:ext>
              </a:extLst>
            </p:cNvPr>
            <p:cNvSpPr/>
            <p:nvPr/>
          </p:nvSpPr>
          <p:spPr>
            <a:xfrm>
              <a:off x="2367030" y="464400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8DF8C7-2625-423D-BE3C-642199CD07B3}"/>
                </a:ext>
              </a:extLst>
            </p:cNvPr>
            <p:cNvSpPr/>
            <p:nvPr/>
          </p:nvSpPr>
          <p:spPr>
            <a:xfrm>
              <a:off x="3116613" y="4385943"/>
              <a:ext cx="431680" cy="2866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4041F-1370-480C-96E8-637C78E1FFEB}"/>
                </a:ext>
              </a:extLst>
            </p:cNvPr>
            <p:cNvSpPr/>
            <p:nvPr/>
          </p:nvSpPr>
          <p:spPr>
            <a:xfrm>
              <a:off x="2857656" y="437697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CD740C2-3430-49D3-AF68-F17B106C6CEE}"/>
                </a:ext>
              </a:extLst>
            </p:cNvPr>
            <p:cNvSpPr/>
            <p:nvPr/>
          </p:nvSpPr>
          <p:spPr>
            <a:xfrm>
              <a:off x="2596143" y="465061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64D482C-C4AC-454F-B1E1-0AEC85746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07" y="4652031"/>
              <a:ext cx="3796737" cy="185022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8CDD97-BD4B-49B3-A086-94B92AB6B9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2640" y="5558400"/>
              <a:ext cx="766080" cy="327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8CDD97-BD4B-49B3-A086-94B92AB6B9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3280" y="5549040"/>
                <a:ext cx="784800" cy="3459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FA6FE4D-7D12-448F-84F3-ED7172A14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8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85"/>
    </mc:Choice>
    <mc:Fallback xmlns="">
      <p:transition spd="slow" advTm="26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C66BE5-4E63-408B-A4AD-46F86F6BC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" y="106914"/>
            <a:ext cx="5907888" cy="2757014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B5D7151-B668-41D8-B57B-E5016006D455}"/>
              </a:ext>
            </a:extLst>
          </p:cNvPr>
          <p:cNvCxnSpPr>
            <a:cxnSpLocks/>
          </p:cNvCxnSpPr>
          <p:nvPr/>
        </p:nvCxnSpPr>
        <p:spPr>
          <a:xfrm flipH="1" flipV="1">
            <a:off x="4135423" y="1357705"/>
            <a:ext cx="569287" cy="11406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816017A-A92B-4E95-91E7-B6B9C303D75A}"/>
              </a:ext>
            </a:extLst>
          </p:cNvPr>
          <p:cNvSpPr/>
          <p:nvPr/>
        </p:nvSpPr>
        <p:spPr>
          <a:xfrm>
            <a:off x="3848819" y="993870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632F8F-18CE-46FB-B52E-F07ED903DAFF}"/>
              </a:ext>
            </a:extLst>
          </p:cNvPr>
          <p:cNvSpPr/>
          <p:nvPr/>
        </p:nvSpPr>
        <p:spPr>
          <a:xfrm>
            <a:off x="3521093" y="1028605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874D24-7B23-4C0F-A1EF-5BA8B9E9F6AE}"/>
              </a:ext>
            </a:extLst>
          </p:cNvPr>
          <p:cNvSpPr/>
          <p:nvPr/>
        </p:nvSpPr>
        <p:spPr>
          <a:xfrm>
            <a:off x="3150939" y="1388527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5495A6-78C0-4F06-9107-E85C5EB87B17}"/>
              </a:ext>
            </a:extLst>
          </p:cNvPr>
          <p:cNvSpPr/>
          <p:nvPr/>
        </p:nvSpPr>
        <p:spPr>
          <a:xfrm>
            <a:off x="2843418" y="1398801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B991E5-90FA-47AB-911F-BA37A5221E8C}"/>
              </a:ext>
            </a:extLst>
          </p:cNvPr>
          <p:cNvSpPr/>
          <p:nvPr/>
        </p:nvSpPr>
        <p:spPr>
          <a:xfrm>
            <a:off x="2469166" y="1018331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0D8613-D1BA-4FFF-AB9E-3D59DA2A05B8}"/>
              </a:ext>
            </a:extLst>
          </p:cNvPr>
          <p:cNvSpPr/>
          <p:nvPr/>
        </p:nvSpPr>
        <p:spPr>
          <a:xfrm>
            <a:off x="2175073" y="1004144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59EC5D-57FA-4EA2-AAC7-DE4A1A13A06F}"/>
              </a:ext>
            </a:extLst>
          </p:cNvPr>
          <p:cNvSpPr/>
          <p:nvPr/>
        </p:nvSpPr>
        <p:spPr>
          <a:xfrm>
            <a:off x="1793217" y="613667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236739-D5B9-414F-9E70-CA94535E52CC}"/>
              </a:ext>
            </a:extLst>
          </p:cNvPr>
          <p:cNvSpPr/>
          <p:nvPr/>
        </p:nvSpPr>
        <p:spPr>
          <a:xfrm>
            <a:off x="1449351" y="613667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9046656-25A8-41C3-8C0C-8ABE0660F175}"/>
              </a:ext>
            </a:extLst>
          </p:cNvPr>
          <p:cNvSpPr/>
          <p:nvPr/>
        </p:nvSpPr>
        <p:spPr>
          <a:xfrm>
            <a:off x="1149237" y="544537"/>
            <a:ext cx="3402215" cy="1501827"/>
          </a:xfrm>
          <a:custGeom>
            <a:avLst/>
            <a:gdLst>
              <a:gd name="connsiteX0" fmla="*/ 2631653 w 3402215"/>
              <a:gd name="connsiteY0" fmla="*/ 1017142 h 1501827"/>
              <a:gd name="connsiteX1" fmla="*/ 3073442 w 3402215"/>
              <a:gd name="connsiteY1" fmla="*/ 1027416 h 1501827"/>
              <a:gd name="connsiteX2" fmla="*/ 3186457 w 3402215"/>
              <a:gd name="connsiteY2" fmla="*/ 1017142 h 1501827"/>
              <a:gd name="connsiteX3" fmla="*/ 3227554 w 3402215"/>
              <a:gd name="connsiteY3" fmla="*/ 986319 h 1501827"/>
              <a:gd name="connsiteX4" fmla="*/ 3258376 w 3402215"/>
              <a:gd name="connsiteY4" fmla="*/ 934948 h 1501827"/>
              <a:gd name="connsiteX5" fmla="*/ 3340570 w 3402215"/>
              <a:gd name="connsiteY5" fmla="*/ 873303 h 1501827"/>
              <a:gd name="connsiteX6" fmla="*/ 3350844 w 3402215"/>
              <a:gd name="connsiteY6" fmla="*/ 842481 h 1501827"/>
              <a:gd name="connsiteX7" fmla="*/ 3402215 w 3402215"/>
              <a:gd name="connsiteY7" fmla="*/ 780836 h 1501827"/>
              <a:gd name="connsiteX8" fmla="*/ 3391941 w 3402215"/>
              <a:gd name="connsiteY8" fmla="*/ 678094 h 1501827"/>
              <a:gd name="connsiteX9" fmla="*/ 3371392 w 3402215"/>
              <a:gd name="connsiteY9" fmla="*/ 626724 h 1501827"/>
              <a:gd name="connsiteX10" fmla="*/ 3361118 w 3402215"/>
              <a:gd name="connsiteY10" fmla="*/ 534256 h 1501827"/>
              <a:gd name="connsiteX11" fmla="*/ 3340570 w 3402215"/>
              <a:gd name="connsiteY11" fmla="*/ 308225 h 1501827"/>
              <a:gd name="connsiteX12" fmla="*/ 3309747 w 3402215"/>
              <a:gd name="connsiteY12" fmla="*/ 256854 h 1501827"/>
              <a:gd name="connsiteX13" fmla="*/ 3278925 w 3402215"/>
              <a:gd name="connsiteY13" fmla="*/ 246580 h 1501827"/>
              <a:gd name="connsiteX14" fmla="*/ 3237828 w 3402215"/>
              <a:gd name="connsiteY14" fmla="*/ 226031 h 1501827"/>
              <a:gd name="connsiteX15" fmla="*/ 3114538 w 3402215"/>
              <a:gd name="connsiteY15" fmla="*/ 236306 h 1501827"/>
              <a:gd name="connsiteX16" fmla="*/ 3083716 w 3402215"/>
              <a:gd name="connsiteY16" fmla="*/ 256854 h 1501827"/>
              <a:gd name="connsiteX17" fmla="*/ 3052893 w 3402215"/>
              <a:gd name="connsiteY17" fmla="*/ 267128 h 1501827"/>
              <a:gd name="connsiteX18" fmla="*/ 3001523 w 3402215"/>
              <a:gd name="connsiteY18" fmla="*/ 287676 h 1501827"/>
              <a:gd name="connsiteX19" fmla="*/ 2970700 w 3402215"/>
              <a:gd name="connsiteY19" fmla="*/ 297951 h 1501827"/>
              <a:gd name="connsiteX20" fmla="*/ 2909055 w 3402215"/>
              <a:gd name="connsiteY20" fmla="*/ 328773 h 1501827"/>
              <a:gd name="connsiteX21" fmla="*/ 2837136 w 3402215"/>
              <a:gd name="connsiteY21" fmla="*/ 359595 h 1501827"/>
              <a:gd name="connsiteX22" fmla="*/ 2775491 w 3402215"/>
              <a:gd name="connsiteY22" fmla="*/ 390418 h 1501827"/>
              <a:gd name="connsiteX23" fmla="*/ 2446718 w 3402215"/>
              <a:gd name="connsiteY23" fmla="*/ 421240 h 1501827"/>
              <a:gd name="connsiteX24" fmla="*/ 2405621 w 3402215"/>
              <a:gd name="connsiteY24" fmla="*/ 472611 h 1501827"/>
              <a:gd name="connsiteX25" fmla="*/ 2354251 w 3402215"/>
              <a:gd name="connsiteY25" fmla="*/ 482885 h 1501827"/>
              <a:gd name="connsiteX26" fmla="*/ 2292606 w 3402215"/>
              <a:gd name="connsiteY26" fmla="*/ 544530 h 1501827"/>
              <a:gd name="connsiteX27" fmla="*/ 2169316 w 3402215"/>
              <a:gd name="connsiteY27" fmla="*/ 667820 h 1501827"/>
              <a:gd name="connsiteX28" fmla="*/ 2138493 w 3402215"/>
              <a:gd name="connsiteY28" fmla="*/ 698643 h 1501827"/>
              <a:gd name="connsiteX29" fmla="*/ 2107671 w 3402215"/>
              <a:gd name="connsiteY29" fmla="*/ 729465 h 1501827"/>
              <a:gd name="connsiteX30" fmla="*/ 2076848 w 3402215"/>
              <a:gd name="connsiteY30" fmla="*/ 750013 h 1501827"/>
              <a:gd name="connsiteX31" fmla="*/ 2015203 w 3402215"/>
              <a:gd name="connsiteY31" fmla="*/ 791110 h 1501827"/>
              <a:gd name="connsiteX32" fmla="*/ 1881639 w 3402215"/>
              <a:gd name="connsiteY32" fmla="*/ 780836 h 1501827"/>
              <a:gd name="connsiteX33" fmla="*/ 1850817 w 3402215"/>
              <a:gd name="connsiteY33" fmla="*/ 750013 h 1501827"/>
              <a:gd name="connsiteX34" fmla="*/ 1819994 w 3402215"/>
              <a:gd name="connsiteY34" fmla="*/ 739739 h 1501827"/>
              <a:gd name="connsiteX35" fmla="*/ 1758350 w 3402215"/>
              <a:gd name="connsiteY35" fmla="*/ 688369 h 1501827"/>
              <a:gd name="connsiteX36" fmla="*/ 1696705 w 3402215"/>
              <a:gd name="connsiteY36" fmla="*/ 647272 h 1501827"/>
              <a:gd name="connsiteX37" fmla="*/ 1614511 w 3402215"/>
              <a:gd name="connsiteY37" fmla="*/ 585627 h 1501827"/>
              <a:gd name="connsiteX38" fmla="*/ 1542592 w 3402215"/>
              <a:gd name="connsiteY38" fmla="*/ 503434 h 1501827"/>
              <a:gd name="connsiteX39" fmla="*/ 1511770 w 3402215"/>
              <a:gd name="connsiteY39" fmla="*/ 410966 h 1501827"/>
              <a:gd name="connsiteX40" fmla="*/ 1429576 w 3402215"/>
              <a:gd name="connsiteY40" fmla="*/ 349321 h 1501827"/>
              <a:gd name="connsiteX41" fmla="*/ 1357657 w 3402215"/>
              <a:gd name="connsiteY41" fmla="*/ 308225 h 1501827"/>
              <a:gd name="connsiteX42" fmla="*/ 1337109 w 3402215"/>
              <a:gd name="connsiteY42" fmla="*/ 287676 h 1501827"/>
              <a:gd name="connsiteX43" fmla="*/ 1306287 w 3402215"/>
              <a:gd name="connsiteY43" fmla="*/ 277402 h 1501827"/>
              <a:gd name="connsiteX44" fmla="*/ 1203545 w 3402215"/>
              <a:gd name="connsiteY44" fmla="*/ 246580 h 1501827"/>
              <a:gd name="connsiteX45" fmla="*/ 1111078 w 3402215"/>
              <a:gd name="connsiteY45" fmla="*/ 215757 h 1501827"/>
              <a:gd name="connsiteX46" fmla="*/ 1059707 w 3402215"/>
              <a:gd name="connsiteY46" fmla="*/ 195209 h 1501827"/>
              <a:gd name="connsiteX47" fmla="*/ 998062 w 3402215"/>
              <a:gd name="connsiteY47" fmla="*/ 133564 h 1501827"/>
              <a:gd name="connsiteX48" fmla="*/ 926143 w 3402215"/>
              <a:gd name="connsiteY48" fmla="*/ 71919 h 1501827"/>
              <a:gd name="connsiteX49" fmla="*/ 843950 w 3402215"/>
              <a:gd name="connsiteY49" fmla="*/ 61645 h 1501827"/>
              <a:gd name="connsiteX50" fmla="*/ 772030 w 3402215"/>
              <a:gd name="connsiteY50" fmla="*/ 41097 h 1501827"/>
              <a:gd name="connsiteX51" fmla="*/ 659015 w 3402215"/>
              <a:gd name="connsiteY51" fmla="*/ 30822 h 1501827"/>
              <a:gd name="connsiteX52" fmla="*/ 628192 w 3402215"/>
              <a:gd name="connsiteY52" fmla="*/ 10274 h 1501827"/>
              <a:gd name="connsiteX53" fmla="*/ 587096 w 3402215"/>
              <a:gd name="connsiteY53" fmla="*/ 0 h 1501827"/>
              <a:gd name="connsiteX54" fmla="*/ 186403 w 3402215"/>
              <a:gd name="connsiteY54" fmla="*/ 20548 h 1501827"/>
              <a:gd name="connsiteX55" fmla="*/ 63114 w 3402215"/>
              <a:gd name="connsiteY55" fmla="*/ 51371 h 1501827"/>
              <a:gd name="connsiteX56" fmla="*/ 73388 w 3402215"/>
              <a:gd name="connsiteY56" fmla="*/ 267128 h 1501827"/>
              <a:gd name="connsiteX57" fmla="*/ 42565 w 3402215"/>
              <a:gd name="connsiteY57" fmla="*/ 390418 h 1501827"/>
              <a:gd name="connsiteX58" fmla="*/ 32291 w 3402215"/>
              <a:gd name="connsiteY58" fmla="*/ 482885 h 1501827"/>
              <a:gd name="connsiteX59" fmla="*/ 1469 w 3402215"/>
              <a:gd name="connsiteY59" fmla="*/ 565079 h 1501827"/>
              <a:gd name="connsiteX60" fmla="*/ 11743 w 3402215"/>
              <a:gd name="connsiteY60" fmla="*/ 821933 h 1501827"/>
              <a:gd name="connsiteX61" fmla="*/ 42565 w 3402215"/>
              <a:gd name="connsiteY61" fmla="*/ 934948 h 1501827"/>
              <a:gd name="connsiteX62" fmla="*/ 73388 w 3402215"/>
              <a:gd name="connsiteY62" fmla="*/ 945222 h 1501827"/>
              <a:gd name="connsiteX63" fmla="*/ 135033 w 3402215"/>
              <a:gd name="connsiteY63" fmla="*/ 976045 h 1501827"/>
              <a:gd name="connsiteX64" fmla="*/ 299419 w 3402215"/>
              <a:gd name="connsiteY64" fmla="*/ 955497 h 1501827"/>
              <a:gd name="connsiteX65" fmla="*/ 319967 w 3402215"/>
              <a:gd name="connsiteY65" fmla="*/ 924674 h 1501827"/>
              <a:gd name="connsiteX66" fmla="*/ 350790 w 3402215"/>
              <a:gd name="connsiteY66" fmla="*/ 842481 h 1501827"/>
              <a:gd name="connsiteX67" fmla="*/ 361064 w 3402215"/>
              <a:gd name="connsiteY67" fmla="*/ 811658 h 1501827"/>
              <a:gd name="connsiteX68" fmla="*/ 453532 w 3402215"/>
              <a:gd name="connsiteY68" fmla="*/ 739739 h 1501827"/>
              <a:gd name="connsiteX69" fmla="*/ 515176 w 3402215"/>
              <a:gd name="connsiteY69" fmla="*/ 688369 h 1501827"/>
              <a:gd name="connsiteX70" fmla="*/ 607644 w 3402215"/>
              <a:gd name="connsiteY70" fmla="*/ 698643 h 1501827"/>
              <a:gd name="connsiteX71" fmla="*/ 689837 w 3402215"/>
              <a:gd name="connsiteY71" fmla="*/ 750013 h 1501827"/>
              <a:gd name="connsiteX72" fmla="*/ 761756 w 3402215"/>
              <a:gd name="connsiteY72" fmla="*/ 791110 h 1501827"/>
              <a:gd name="connsiteX73" fmla="*/ 843950 w 3402215"/>
              <a:gd name="connsiteY73" fmla="*/ 873303 h 1501827"/>
              <a:gd name="connsiteX74" fmla="*/ 874772 w 3402215"/>
              <a:gd name="connsiteY74" fmla="*/ 904126 h 1501827"/>
              <a:gd name="connsiteX75" fmla="*/ 905594 w 3402215"/>
              <a:gd name="connsiteY75" fmla="*/ 976045 h 1501827"/>
              <a:gd name="connsiteX76" fmla="*/ 936417 w 3402215"/>
              <a:gd name="connsiteY76" fmla="*/ 1027416 h 1501827"/>
              <a:gd name="connsiteX77" fmla="*/ 1100803 w 3402215"/>
              <a:gd name="connsiteY77" fmla="*/ 1068512 h 1501827"/>
              <a:gd name="connsiteX78" fmla="*/ 1193271 w 3402215"/>
              <a:gd name="connsiteY78" fmla="*/ 1099335 h 1501827"/>
              <a:gd name="connsiteX79" fmla="*/ 1244642 w 3402215"/>
              <a:gd name="connsiteY79" fmla="*/ 1119883 h 1501827"/>
              <a:gd name="connsiteX80" fmla="*/ 1316561 w 3402215"/>
              <a:gd name="connsiteY80" fmla="*/ 1150706 h 1501827"/>
              <a:gd name="connsiteX81" fmla="*/ 1409028 w 3402215"/>
              <a:gd name="connsiteY81" fmla="*/ 1222625 h 1501827"/>
              <a:gd name="connsiteX82" fmla="*/ 1470673 w 3402215"/>
              <a:gd name="connsiteY82" fmla="*/ 1273995 h 1501827"/>
              <a:gd name="connsiteX83" fmla="*/ 1532318 w 3402215"/>
              <a:gd name="connsiteY83" fmla="*/ 1304818 h 1501827"/>
              <a:gd name="connsiteX84" fmla="*/ 1593963 w 3402215"/>
              <a:gd name="connsiteY84" fmla="*/ 1345915 h 1501827"/>
              <a:gd name="connsiteX85" fmla="*/ 1645334 w 3402215"/>
              <a:gd name="connsiteY85" fmla="*/ 1397285 h 1501827"/>
              <a:gd name="connsiteX86" fmla="*/ 1676156 w 3402215"/>
              <a:gd name="connsiteY86" fmla="*/ 1428108 h 1501827"/>
              <a:gd name="connsiteX87" fmla="*/ 1706979 w 3402215"/>
              <a:gd name="connsiteY87" fmla="*/ 1438382 h 1501827"/>
              <a:gd name="connsiteX88" fmla="*/ 1748075 w 3402215"/>
              <a:gd name="connsiteY88" fmla="*/ 1469204 h 1501827"/>
              <a:gd name="connsiteX89" fmla="*/ 2148767 w 3402215"/>
              <a:gd name="connsiteY89" fmla="*/ 1479479 h 1501827"/>
              <a:gd name="connsiteX90" fmla="*/ 2210412 w 3402215"/>
              <a:gd name="connsiteY90" fmla="*/ 1458930 h 1501827"/>
              <a:gd name="connsiteX91" fmla="*/ 2261783 w 3402215"/>
              <a:gd name="connsiteY91" fmla="*/ 1448656 h 1501827"/>
              <a:gd name="connsiteX92" fmla="*/ 2354251 w 3402215"/>
              <a:gd name="connsiteY92" fmla="*/ 1417834 h 1501827"/>
              <a:gd name="connsiteX93" fmla="*/ 2385073 w 3402215"/>
              <a:gd name="connsiteY93" fmla="*/ 1397285 h 1501827"/>
              <a:gd name="connsiteX94" fmla="*/ 2415896 w 3402215"/>
              <a:gd name="connsiteY94" fmla="*/ 1387011 h 1501827"/>
              <a:gd name="connsiteX95" fmla="*/ 2477541 w 3402215"/>
              <a:gd name="connsiteY95" fmla="*/ 1325366 h 1501827"/>
              <a:gd name="connsiteX96" fmla="*/ 2508363 w 3402215"/>
              <a:gd name="connsiteY96" fmla="*/ 1294544 h 1501827"/>
              <a:gd name="connsiteX97" fmla="*/ 2539185 w 3402215"/>
              <a:gd name="connsiteY97" fmla="*/ 1263721 h 1501827"/>
              <a:gd name="connsiteX98" fmla="*/ 2549460 w 3402215"/>
              <a:gd name="connsiteY98" fmla="*/ 1089061 h 1501827"/>
              <a:gd name="connsiteX99" fmla="*/ 2641927 w 3402215"/>
              <a:gd name="connsiteY99" fmla="*/ 1047964 h 1501827"/>
              <a:gd name="connsiteX100" fmla="*/ 2631653 w 3402215"/>
              <a:gd name="connsiteY100" fmla="*/ 1017142 h 1501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402215" h="1501827">
                <a:moveTo>
                  <a:pt x="2631653" y="1017142"/>
                </a:moveTo>
                <a:cubicBezTo>
                  <a:pt x="2703572" y="1013717"/>
                  <a:pt x="2926139" y="1027416"/>
                  <a:pt x="3073442" y="1027416"/>
                </a:cubicBezTo>
                <a:cubicBezTo>
                  <a:pt x="3111269" y="1027416"/>
                  <a:pt x="3149907" y="1026889"/>
                  <a:pt x="3186457" y="1017142"/>
                </a:cubicBezTo>
                <a:cubicBezTo>
                  <a:pt x="3203003" y="1012730"/>
                  <a:pt x="3213855" y="996593"/>
                  <a:pt x="3227554" y="986319"/>
                </a:cubicBezTo>
                <a:cubicBezTo>
                  <a:pt x="3237828" y="969195"/>
                  <a:pt x="3246394" y="950923"/>
                  <a:pt x="3258376" y="934948"/>
                </a:cubicBezTo>
                <a:cubicBezTo>
                  <a:pt x="3282889" y="902264"/>
                  <a:pt x="3304820" y="894753"/>
                  <a:pt x="3340570" y="873303"/>
                </a:cubicBezTo>
                <a:cubicBezTo>
                  <a:pt x="3343995" y="863029"/>
                  <a:pt x="3346001" y="852167"/>
                  <a:pt x="3350844" y="842481"/>
                </a:cubicBezTo>
                <a:cubicBezTo>
                  <a:pt x="3365149" y="813870"/>
                  <a:pt x="3379490" y="803560"/>
                  <a:pt x="3402215" y="780836"/>
                </a:cubicBezTo>
                <a:cubicBezTo>
                  <a:pt x="3398790" y="746589"/>
                  <a:pt x="3398691" y="711844"/>
                  <a:pt x="3391941" y="678094"/>
                </a:cubicBezTo>
                <a:cubicBezTo>
                  <a:pt x="3388324" y="660010"/>
                  <a:pt x="3375256" y="644757"/>
                  <a:pt x="3371392" y="626724"/>
                </a:cubicBezTo>
                <a:cubicBezTo>
                  <a:pt x="3364894" y="596400"/>
                  <a:pt x="3364105" y="565124"/>
                  <a:pt x="3361118" y="534256"/>
                </a:cubicBezTo>
                <a:cubicBezTo>
                  <a:pt x="3353831" y="458953"/>
                  <a:pt x="3349584" y="383340"/>
                  <a:pt x="3340570" y="308225"/>
                </a:cubicBezTo>
                <a:cubicBezTo>
                  <a:pt x="3338062" y="287323"/>
                  <a:pt x="3328269" y="267967"/>
                  <a:pt x="3309747" y="256854"/>
                </a:cubicBezTo>
                <a:cubicBezTo>
                  <a:pt x="3300461" y="251282"/>
                  <a:pt x="3288879" y="250846"/>
                  <a:pt x="3278925" y="246580"/>
                </a:cubicBezTo>
                <a:cubicBezTo>
                  <a:pt x="3264847" y="240547"/>
                  <a:pt x="3251527" y="232881"/>
                  <a:pt x="3237828" y="226031"/>
                </a:cubicBezTo>
                <a:cubicBezTo>
                  <a:pt x="3196731" y="229456"/>
                  <a:pt x="3154976" y="228218"/>
                  <a:pt x="3114538" y="236306"/>
                </a:cubicBezTo>
                <a:cubicBezTo>
                  <a:pt x="3102430" y="238728"/>
                  <a:pt x="3094760" y="251332"/>
                  <a:pt x="3083716" y="256854"/>
                </a:cubicBezTo>
                <a:cubicBezTo>
                  <a:pt x="3074029" y="261697"/>
                  <a:pt x="3063034" y="263325"/>
                  <a:pt x="3052893" y="267128"/>
                </a:cubicBezTo>
                <a:cubicBezTo>
                  <a:pt x="3035625" y="273603"/>
                  <a:pt x="3018791" y="281200"/>
                  <a:pt x="3001523" y="287676"/>
                </a:cubicBezTo>
                <a:cubicBezTo>
                  <a:pt x="2991382" y="291479"/>
                  <a:pt x="2980387" y="293108"/>
                  <a:pt x="2970700" y="297951"/>
                </a:cubicBezTo>
                <a:cubicBezTo>
                  <a:pt x="2891040" y="337782"/>
                  <a:pt x="2986524" y="302951"/>
                  <a:pt x="2909055" y="328773"/>
                </a:cubicBezTo>
                <a:cubicBezTo>
                  <a:pt x="2840375" y="374560"/>
                  <a:pt x="2920069" y="326422"/>
                  <a:pt x="2837136" y="359595"/>
                </a:cubicBezTo>
                <a:cubicBezTo>
                  <a:pt x="2815805" y="368127"/>
                  <a:pt x="2796406" y="380911"/>
                  <a:pt x="2775491" y="390418"/>
                </a:cubicBezTo>
                <a:cubicBezTo>
                  <a:pt x="2656145" y="444666"/>
                  <a:pt x="2652550" y="413617"/>
                  <a:pt x="2446718" y="421240"/>
                </a:cubicBezTo>
                <a:cubicBezTo>
                  <a:pt x="2433019" y="438364"/>
                  <a:pt x="2423867" y="460447"/>
                  <a:pt x="2405621" y="472611"/>
                </a:cubicBezTo>
                <a:cubicBezTo>
                  <a:pt x="2391091" y="482297"/>
                  <a:pt x="2368983" y="473510"/>
                  <a:pt x="2354251" y="482885"/>
                </a:cubicBezTo>
                <a:cubicBezTo>
                  <a:pt x="2329734" y="498487"/>
                  <a:pt x="2313154" y="523982"/>
                  <a:pt x="2292606" y="544530"/>
                </a:cubicBezTo>
                <a:lnTo>
                  <a:pt x="2169316" y="667820"/>
                </a:lnTo>
                <a:lnTo>
                  <a:pt x="2138493" y="698643"/>
                </a:lnTo>
                <a:cubicBezTo>
                  <a:pt x="2128219" y="708917"/>
                  <a:pt x="2119761" y="721406"/>
                  <a:pt x="2107671" y="729465"/>
                </a:cubicBezTo>
                <a:cubicBezTo>
                  <a:pt x="2097397" y="736314"/>
                  <a:pt x="2086334" y="742108"/>
                  <a:pt x="2076848" y="750013"/>
                </a:cubicBezTo>
                <a:cubicBezTo>
                  <a:pt x="2025540" y="792770"/>
                  <a:pt x="2069372" y="773054"/>
                  <a:pt x="2015203" y="791110"/>
                </a:cubicBezTo>
                <a:cubicBezTo>
                  <a:pt x="1970682" y="787685"/>
                  <a:pt x="1924959" y="791666"/>
                  <a:pt x="1881639" y="780836"/>
                </a:cubicBezTo>
                <a:cubicBezTo>
                  <a:pt x="1867543" y="777312"/>
                  <a:pt x="1862907" y="758073"/>
                  <a:pt x="1850817" y="750013"/>
                </a:cubicBezTo>
                <a:cubicBezTo>
                  <a:pt x="1841806" y="744006"/>
                  <a:pt x="1830268" y="743164"/>
                  <a:pt x="1819994" y="739739"/>
                </a:cubicBezTo>
                <a:cubicBezTo>
                  <a:pt x="1729945" y="649690"/>
                  <a:pt x="1844174" y="759889"/>
                  <a:pt x="1758350" y="688369"/>
                </a:cubicBezTo>
                <a:cubicBezTo>
                  <a:pt x="1707043" y="645613"/>
                  <a:pt x="1750872" y="665328"/>
                  <a:pt x="1696705" y="647272"/>
                </a:cubicBezTo>
                <a:cubicBezTo>
                  <a:pt x="1637676" y="588243"/>
                  <a:pt x="1668308" y="603559"/>
                  <a:pt x="1614511" y="585627"/>
                </a:cubicBezTo>
                <a:cubicBezTo>
                  <a:pt x="1593119" y="564234"/>
                  <a:pt x="1555133" y="528515"/>
                  <a:pt x="1542592" y="503434"/>
                </a:cubicBezTo>
                <a:cubicBezTo>
                  <a:pt x="1528062" y="474374"/>
                  <a:pt x="1537141" y="431262"/>
                  <a:pt x="1511770" y="410966"/>
                </a:cubicBezTo>
                <a:cubicBezTo>
                  <a:pt x="1402342" y="323425"/>
                  <a:pt x="1505908" y="403844"/>
                  <a:pt x="1429576" y="349321"/>
                </a:cubicBezTo>
                <a:cubicBezTo>
                  <a:pt x="1375152" y="310446"/>
                  <a:pt x="1407675" y="324897"/>
                  <a:pt x="1357657" y="308225"/>
                </a:cubicBezTo>
                <a:cubicBezTo>
                  <a:pt x="1350808" y="301375"/>
                  <a:pt x="1345415" y="292660"/>
                  <a:pt x="1337109" y="287676"/>
                </a:cubicBezTo>
                <a:cubicBezTo>
                  <a:pt x="1327823" y="282104"/>
                  <a:pt x="1316660" y="280514"/>
                  <a:pt x="1306287" y="277402"/>
                </a:cubicBezTo>
                <a:cubicBezTo>
                  <a:pt x="1188669" y="242117"/>
                  <a:pt x="1273346" y="269847"/>
                  <a:pt x="1203545" y="246580"/>
                </a:cubicBezTo>
                <a:cubicBezTo>
                  <a:pt x="1161217" y="204250"/>
                  <a:pt x="1204229" y="239044"/>
                  <a:pt x="1111078" y="215757"/>
                </a:cubicBezTo>
                <a:cubicBezTo>
                  <a:pt x="1093186" y="211284"/>
                  <a:pt x="1076831" y="202058"/>
                  <a:pt x="1059707" y="195209"/>
                </a:cubicBezTo>
                <a:lnTo>
                  <a:pt x="998062" y="133564"/>
                </a:lnTo>
                <a:cubicBezTo>
                  <a:pt x="988128" y="123630"/>
                  <a:pt x="947658" y="77787"/>
                  <a:pt x="926143" y="71919"/>
                </a:cubicBezTo>
                <a:cubicBezTo>
                  <a:pt x="899505" y="64654"/>
                  <a:pt x="871348" y="65070"/>
                  <a:pt x="843950" y="61645"/>
                </a:cubicBezTo>
                <a:cubicBezTo>
                  <a:pt x="819977" y="54796"/>
                  <a:pt x="796623" y="45196"/>
                  <a:pt x="772030" y="41097"/>
                </a:cubicBezTo>
                <a:cubicBezTo>
                  <a:pt x="734718" y="34878"/>
                  <a:pt x="696002" y="38748"/>
                  <a:pt x="659015" y="30822"/>
                </a:cubicBezTo>
                <a:cubicBezTo>
                  <a:pt x="646941" y="28235"/>
                  <a:pt x="639542" y="15138"/>
                  <a:pt x="628192" y="10274"/>
                </a:cubicBezTo>
                <a:cubicBezTo>
                  <a:pt x="615213" y="4712"/>
                  <a:pt x="600795" y="3425"/>
                  <a:pt x="587096" y="0"/>
                </a:cubicBezTo>
                <a:cubicBezTo>
                  <a:pt x="578736" y="322"/>
                  <a:pt x="256784" y="9287"/>
                  <a:pt x="186403" y="20548"/>
                </a:cubicBezTo>
                <a:cubicBezTo>
                  <a:pt x="144574" y="27241"/>
                  <a:pt x="63114" y="51371"/>
                  <a:pt x="63114" y="51371"/>
                </a:cubicBezTo>
                <a:cubicBezTo>
                  <a:pt x="-6189" y="120671"/>
                  <a:pt x="55824" y="47582"/>
                  <a:pt x="73388" y="267128"/>
                </a:cubicBezTo>
                <a:cubicBezTo>
                  <a:pt x="76066" y="300601"/>
                  <a:pt x="52533" y="360516"/>
                  <a:pt x="42565" y="390418"/>
                </a:cubicBezTo>
                <a:cubicBezTo>
                  <a:pt x="39140" y="421240"/>
                  <a:pt x="39394" y="452697"/>
                  <a:pt x="32291" y="482885"/>
                </a:cubicBezTo>
                <a:cubicBezTo>
                  <a:pt x="25589" y="511368"/>
                  <a:pt x="3239" y="535872"/>
                  <a:pt x="1469" y="565079"/>
                </a:cubicBezTo>
                <a:cubicBezTo>
                  <a:pt x="-3715" y="650609"/>
                  <a:pt x="6043" y="736436"/>
                  <a:pt x="11743" y="821933"/>
                </a:cubicBezTo>
                <a:cubicBezTo>
                  <a:pt x="13114" y="842501"/>
                  <a:pt x="32807" y="921286"/>
                  <a:pt x="42565" y="934948"/>
                </a:cubicBezTo>
                <a:cubicBezTo>
                  <a:pt x="48860" y="943761"/>
                  <a:pt x="63114" y="941797"/>
                  <a:pt x="73388" y="945222"/>
                </a:cubicBezTo>
                <a:cubicBezTo>
                  <a:pt x="88973" y="955613"/>
                  <a:pt x="113763" y="976045"/>
                  <a:pt x="135033" y="976045"/>
                </a:cubicBezTo>
                <a:cubicBezTo>
                  <a:pt x="184420" y="976045"/>
                  <a:pt x="248663" y="963956"/>
                  <a:pt x="299419" y="955497"/>
                </a:cubicBezTo>
                <a:cubicBezTo>
                  <a:pt x="306268" y="945223"/>
                  <a:pt x="315631" y="936236"/>
                  <a:pt x="319967" y="924674"/>
                </a:cubicBezTo>
                <a:cubicBezTo>
                  <a:pt x="358054" y="823110"/>
                  <a:pt x="302602" y="914763"/>
                  <a:pt x="350790" y="842481"/>
                </a:cubicBezTo>
                <a:cubicBezTo>
                  <a:pt x="354215" y="832207"/>
                  <a:pt x="354415" y="820207"/>
                  <a:pt x="361064" y="811658"/>
                </a:cubicBezTo>
                <a:cubicBezTo>
                  <a:pt x="409576" y="749285"/>
                  <a:pt x="402889" y="756619"/>
                  <a:pt x="453532" y="739739"/>
                </a:cubicBezTo>
                <a:cubicBezTo>
                  <a:pt x="460953" y="732318"/>
                  <a:pt x="499572" y="689669"/>
                  <a:pt x="515176" y="688369"/>
                </a:cubicBezTo>
                <a:cubicBezTo>
                  <a:pt x="546081" y="685794"/>
                  <a:pt x="576821" y="695218"/>
                  <a:pt x="607644" y="698643"/>
                </a:cubicBezTo>
                <a:cubicBezTo>
                  <a:pt x="637639" y="716640"/>
                  <a:pt x="662164" y="730247"/>
                  <a:pt x="689837" y="750013"/>
                </a:cubicBezTo>
                <a:cubicBezTo>
                  <a:pt x="744263" y="788889"/>
                  <a:pt x="711738" y="774437"/>
                  <a:pt x="761756" y="791110"/>
                </a:cubicBezTo>
                <a:lnTo>
                  <a:pt x="843950" y="873303"/>
                </a:lnTo>
                <a:lnTo>
                  <a:pt x="874772" y="904126"/>
                </a:lnTo>
                <a:cubicBezTo>
                  <a:pt x="889393" y="962608"/>
                  <a:pt x="876032" y="928745"/>
                  <a:pt x="905594" y="976045"/>
                </a:cubicBezTo>
                <a:cubicBezTo>
                  <a:pt x="916178" y="992979"/>
                  <a:pt x="919801" y="1016339"/>
                  <a:pt x="936417" y="1027416"/>
                </a:cubicBezTo>
                <a:cubicBezTo>
                  <a:pt x="978395" y="1055401"/>
                  <a:pt x="1051477" y="1061466"/>
                  <a:pt x="1100803" y="1068512"/>
                </a:cubicBezTo>
                <a:cubicBezTo>
                  <a:pt x="1143133" y="1110842"/>
                  <a:pt x="1100119" y="1076047"/>
                  <a:pt x="1193271" y="1099335"/>
                </a:cubicBezTo>
                <a:cubicBezTo>
                  <a:pt x="1211163" y="1103808"/>
                  <a:pt x="1227374" y="1113407"/>
                  <a:pt x="1244642" y="1119883"/>
                </a:cubicBezTo>
                <a:cubicBezTo>
                  <a:pt x="1269094" y="1129052"/>
                  <a:pt x="1295336" y="1133726"/>
                  <a:pt x="1316561" y="1150706"/>
                </a:cubicBezTo>
                <a:cubicBezTo>
                  <a:pt x="1415564" y="1229909"/>
                  <a:pt x="1339569" y="1199472"/>
                  <a:pt x="1409028" y="1222625"/>
                </a:cubicBezTo>
                <a:cubicBezTo>
                  <a:pt x="1435958" y="1249554"/>
                  <a:pt x="1438490" y="1256115"/>
                  <a:pt x="1470673" y="1273995"/>
                </a:cubicBezTo>
                <a:cubicBezTo>
                  <a:pt x="1490756" y="1285152"/>
                  <a:pt x="1513203" y="1292074"/>
                  <a:pt x="1532318" y="1304818"/>
                </a:cubicBezTo>
                <a:cubicBezTo>
                  <a:pt x="1609281" y="1356126"/>
                  <a:pt x="1520674" y="1321483"/>
                  <a:pt x="1593963" y="1345915"/>
                </a:cubicBezTo>
                <a:lnTo>
                  <a:pt x="1645334" y="1397285"/>
                </a:lnTo>
                <a:cubicBezTo>
                  <a:pt x="1655608" y="1407559"/>
                  <a:pt x="1662372" y="1423513"/>
                  <a:pt x="1676156" y="1428108"/>
                </a:cubicBezTo>
                <a:lnTo>
                  <a:pt x="1706979" y="1438382"/>
                </a:lnTo>
                <a:cubicBezTo>
                  <a:pt x="1720678" y="1448656"/>
                  <a:pt x="1733107" y="1460888"/>
                  <a:pt x="1748075" y="1469204"/>
                </a:cubicBezTo>
                <a:cubicBezTo>
                  <a:pt x="1865184" y="1534265"/>
                  <a:pt x="2048950" y="1482415"/>
                  <a:pt x="2148767" y="1479479"/>
                </a:cubicBezTo>
                <a:cubicBezTo>
                  <a:pt x="2169315" y="1472629"/>
                  <a:pt x="2189515" y="1464629"/>
                  <a:pt x="2210412" y="1458930"/>
                </a:cubicBezTo>
                <a:cubicBezTo>
                  <a:pt x="2227259" y="1454335"/>
                  <a:pt x="2245216" y="1454178"/>
                  <a:pt x="2261783" y="1448656"/>
                </a:cubicBezTo>
                <a:cubicBezTo>
                  <a:pt x="2389394" y="1406120"/>
                  <a:pt x="2207029" y="1447278"/>
                  <a:pt x="2354251" y="1417834"/>
                </a:cubicBezTo>
                <a:cubicBezTo>
                  <a:pt x="2364525" y="1410984"/>
                  <a:pt x="2374029" y="1402807"/>
                  <a:pt x="2385073" y="1397285"/>
                </a:cubicBezTo>
                <a:cubicBezTo>
                  <a:pt x="2394760" y="1392442"/>
                  <a:pt x="2407347" y="1393660"/>
                  <a:pt x="2415896" y="1387011"/>
                </a:cubicBezTo>
                <a:cubicBezTo>
                  <a:pt x="2438834" y="1369170"/>
                  <a:pt x="2456993" y="1345914"/>
                  <a:pt x="2477541" y="1325366"/>
                </a:cubicBezTo>
                <a:lnTo>
                  <a:pt x="2508363" y="1294544"/>
                </a:lnTo>
                <a:lnTo>
                  <a:pt x="2539185" y="1263721"/>
                </a:lnTo>
                <a:cubicBezTo>
                  <a:pt x="2542610" y="1205501"/>
                  <a:pt x="2538022" y="1146249"/>
                  <a:pt x="2549460" y="1089061"/>
                </a:cubicBezTo>
                <a:cubicBezTo>
                  <a:pt x="2558447" y="1044126"/>
                  <a:pt x="2618374" y="1059741"/>
                  <a:pt x="2641927" y="1047964"/>
                </a:cubicBezTo>
                <a:cubicBezTo>
                  <a:pt x="2648053" y="1044901"/>
                  <a:pt x="2559734" y="1020567"/>
                  <a:pt x="2631653" y="1017142"/>
                </a:cubicBezTo>
                <a:close/>
              </a:path>
            </a:pathLst>
          </a:cu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ED50DA-3C97-4654-BAAE-6CD0FB092797}"/>
              </a:ext>
            </a:extLst>
          </p:cNvPr>
          <p:cNvSpPr/>
          <p:nvPr/>
        </p:nvSpPr>
        <p:spPr>
          <a:xfrm>
            <a:off x="9973710" y="752468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82D4EC-AB7D-4100-A585-ED3C522E4BB4}"/>
              </a:ext>
            </a:extLst>
          </p:cNvPr>
          <p:cNvSpPr/>
          <p:nvPr/>
        </p:nvSpPr>
        <p:spPr>
          <a:xfrm>
            <a:off x="10068854" y="1185976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DA07D6-A55F-420D-8BFC-DD85D69B7B59}"/>
              </a:ext>
            </a:extLst>
          </p:cNvPr>
          <p:cNvSpPr/>
          <p:nvPr/>
        </p:nvSpPr>
        <p:spPr>
          <a:xfrm>
            <a:off x="9635712" y="1370097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A9461F-E593-41AE-B2D5-98528DBA8C6C}"/>
              </a:ext>
            </a:extLst>
          </p:cNvPr>
          <p:cNvSpPr/>
          <p:nvPr/>
        </p:nvSpPr>
        <p:spPr>
          <a:xfrm>
            <a:off x="9284311" y="1176966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940123-56B4-4AAE-8FEB-F73193183433}"/>
              </a:ext>
            </a:extLst>
          </p:cNvPr>
          <p:cNvSpPr/>
          <p:nvPr/>
        </p:nvSpPr>
        <p:spPr>
          <a:xfrm>
            <a:off x="8926857" y="1336762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3B0531-7F25-420A-8DA1-EF59476A08D7}"/>
              </a:ext>
            </a:extLst>
          </p:cNvPr>
          <p:cNvSpPr/>
          <p:nvPr/>
        </p:nvSpPr>
        <p:spPr>
          <a:xfrm>
            <a:off x="8745118" y="1869567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6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DD5B4D-692B-4B25-A7F8-00BF7B2C245A}"/>
              </a:ext>
            </a:extLst>
          </p:cNvPr>
          <p:cNvGrpSpPr/>
          <p:nvPr/>
        </p:nvGrpSpPr>
        <p:grpSpPr>
          <a:xfrm>
            <a:off x="5636612" y="501695"/>
            <a:ext cx="2129600" cy="1238751"/>
            <a:chOff x="5133704" y="493522"/>
            <a:chExt cx="2129600" cy="1238751"/>
          </a:xfrm>
        </p:grpSpPr>
        <p:pic>
          <p:nvPicPr>
            <p:cNvPr id="19" name="Picture 18" descr="A picture containing shirt, clock&#10;&#10;Description automatically generated">
              <a:extLst>
                <a:ext uri="{FF2B5EF4-FFF2-40B4-BE49-F238E27FC236}">
                  <a16:creationId xmlns:a16="http://schemas.microsoft.com/office/drawing/2014/main" id="{D2A095A4-B1AA-4C45-848E-B102ED7C3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252" y="493522"/>
              <a:ext cx="2109052" cy="1238751"/>
            </a:xfrm>
            <a:prstGeom prst="rect">
              <a:avLst/>
            </a:prstGeom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A0956CC-A98E-482F-8132-4589D0E52E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3704" y="889943"/>
              <a:ext cx="487058" cy="29907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1D80D4A5-C1CA-429E-8E2C-A6310CE29D05}"/>
              </a:ext>
            </a:extLst>
          </p:cNvPr>
          <p:cNvSpPr/>
          <p:nvPr/>
        </p:nvSpPr>
        <p:spPr>
          <a:xfrm>
            <a:off x="8399391" y="2000681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4325D93-C143-4F9E-96CE-E9D28EB97777}"/>
              </a:ext>
            </a:extLst>
          </p:cNvPr>
          <p:cNvSpPr/>
          <p:nvPr/>
        </p:nvSpPr>
        <p:spPr>
          <a:xfrm>
            <a:off x="8342169" y="595902"/>
            <a:ext cx="2322405" cy="1962364"/>
          </a:xfrm>
          <a:custGeom>
            <a:avLst/>
            <a:gdLst>
              <a:gd name="connsiteX0" fmla="*/ 2250486 w 2322405"/>
              <a:gd name="connsiteY0" fmla="*/ 472611 h 1962364"/>
              <a:gd name="connsiteX1" fmla="*/ 2271034 w 2322405"/>
              <a:gd name="connsiteY1" fmla="*/ 410966 h 1962364"/>
              <a:gd name="connsiteX2" fmla="*/ 2291583 w 2322405"/>
              <a:gd name="connsiteY2" fmla="*/ 380144 h 1962364"/>
              <a:gd name="connsiteX3" fmla="*/ 2322405 w 2322405"/>
              <a:gd name="connsiteY3" fmla="*/ 308225 h 1962364"/>
              <a:gd name="connsiteX4" fmla="*/ 2312131 w 2322405"/>
              <a:gd name="connsiteY4" fmla="*/ 92467 h 1962364"/>
              <a:gd name="connsiteX5" fmla="*/ 2281309 w 2322405"/>
              <a:gd name="connsiteY5" fmla="*/ 61645 h 1962364"/>
              <a:gd name="connsiteX6" fmla="*/ 2188841 w 2322405"/>
              <a:gd name="connsiteY6" fmla="*/ 41097 h 1962364"/>
              <a:gd name="connsiteX7" fmla="*/ 2045003 w 2322405"/>
              <a:gd name="connsiteY7" fmla="*/ 0 h 1962364"/>
              <a:gd name="connsiteX8" fmla="*/ 1551843 w 2322405"/>
              <a:gd name="connsiteY8" fmla="*/ 10274 h 1962364"/>
              <a:gd name="connsiteX9" fmla="*/ 1490198 w 2322405"/>
              <a:gd name="connsiteY9" fmla="*/ 20548 h 1962364"/>
              <a:gd name="connsiteX10" fmla="*/ 1449102 w 2322405"/>
              <a:gd name="connsiteY10" fmla="*/ 41097 h 1962364"/>
              <a:gd name="connsiteX11" fmla="*/ 1418279 w 2322405"/>
              <a:gd name="connsiteY11" fmla="*/ 51371 h 1962364"/>
              <a:gd name="connsiteX12" fmla="*/ 1356634 w 2322405"/>
              <a:gd name="connsiteY12" fmla="*/ 82193 h 1962364"/>
              <a:gd name="connsiteX13" fmla="*/ 1305264 w 2322405"/>
              <a:gd name="connsiteY13" fmla="*/ 113016 h 1962364"/>
              <a:gd name="connsiteX14" fmla="*/ 1233345 w 2322405"/>
              <a:gd name="connsiteY14" fmla="*/ 164386 h 1962364"/>
              <a:gd name="connsiteX15" fmla="*/ 1171700 w 2322405"/>
              <a:gd name="connsiteY15" fmla="*/ 226031 h 1962364"/>
              <a:gd name="connsiteX16" fmla="*/ 1151151 w 2322405"/>
              <a:gd name="connsiteY16" fmla="*/ 267128 h 1962364"/>
              <a:gd name="connsiteX17" fmla="*/ 1161425 w 2322405"/>
              <a:gd name="connsiteY17" fmla="*/ 421240 h 1962364"/>
              <a:gd name="connsiteX18" fmla="*/ 1171700 w 2322405"/>
              <a:gd name="connsiteY18" fmla="*/ 513708 h 1962364"/>
              <a:gd name="connsiteX19" fmla="*/ 1079232 w 2322405"/>
              <a:gd name="connsiteY19" fmla="*/ 544530 h 1962364"/>
              <a:gd name="connsiteX20" fmla="*/ 955942 w 2322405"/>
              <a:gd name="connsiteY20" fmla="*/ 575353 h 1962364"/>
              <a:gd name="connsiteX21" fmla="*/ 904571 w 2322405"/>
              <a:gd name="connsiteY21" fmla="*/ 595901 h 1962364"/>
              <a:gd name="connsiteX22" fmla="*/ 873749 w 2322405"/>
              <a:gd name="connsiteY22" fmla="*/ 606175 h 1962364"/>
              <a:gd name="connsiteX23" fmla="*/ 832652 w 2322405"/>
              <a:gd name="connsiteY23" fmla="*/ 626724 h 1962364"/>
              <a:gd name="connsiteX24" fmla="*/ 781282 w 2322405"/>
              <a:gd name="connsiteY24" fmla="*/ 636998 h 1962364"/>
              <a:gd name="connsiteX25" fmla="*/ 709362 w 2322405"/>
              <a:gd name="connsiteY25" fmla="*/ 657546 h 1962364"/>
              <a:gd name="connsiteX26" fmla="*/ 678540 w 2322405"/>
              <a:gd name="connsiteY26" fmla="*/ 667820 h 1962364"/>
              <a:gd name="connsiteX27" fmla="*/ 627169 w 2322405"/>
              <a:gd name="connsiteY27" fmla="*/ 698643 h 1962364"/>
              <a:gd name="connsiteX28" fmla="*/ 596347 w 2322405"/>
              <a:gd name="connsiteY28" fmla="*/ 719191 h 1962364"/>
              <a:gd name="connsiteX29" fmla="*/ 565524 w 2322405"/>
              <a:gd name="connsiteY29" fmla="*/ 729465 h 1962364"/>
              <a:gd name="connsiteX30" fmla="*/ 534702 w 2322405"/>
              <a:gd name="connsiteY30" fmla="*/ 750013 h 1962364"/>
              <a:gd name="connsiteX31" fmla="*/ 503879 w 2322405"/>
              <a:gd name="connsiteY31" fmla="*/ 760288 h 1962364"/>
              <a:gd name="connsiteX32" fmla="*/ 493605 w 2322405"/>
              <a:gd name="connsiteY32" fmla="*/ 791110 h 1962364"/>
              <a:gd name="connsiteX33" fmla="*/ 473057 w 2322405"/>
              <a:gd name="connsiteY33" fmla="*/ 842481 h 1962364"/>
              <a:gd name="connsiteX34" fmla="*/ 462783 w 2322405"/>
              <a:gd name="connsiteY34" fmla="*/ 873303 h 1962364"/>
              <a:gd name="connsiteX35" fmla="*/ 442234 w 2322405"/>
              <a:gd name="connsiteY35" fmla="*/ 904126 h 1962364"/>
              <a:gd name="connsiteX36" fmla="*/ 411412 w 2322405"/>
              <a:gd name="connsiteY36" fmla="*/ 1037690 h 1962364"/>
              <a:gd name="connsiteX37" fmla="*/ 380589 w 2322405"/>
              <a:gd name="connsiteY37" fmla="*/ 1099335 h 1962364"/>
              <a:gd name="connsiteX38" fmla="*/ 349767 w 2322405"/>
              <a:gd name="connsiteY38" fmla="*/ 1119883 h 1962364"/>
              <a:gd name="connsiteX39" fmla="*/ 288122 w 2322405"/>
              <a:gd name="connsiteY39" fmla="*/ 1191802 h 1962364"/>
              <a:gd name="connsiteX40" fmla="*/ 247025 w 2322405"/>
              <a:gd name="connsiteY40" fmla="*/ 1222625 h 1962364"/>
              <a:gd name="connsiteX41" fmla="*/ 226477 w 2322405"/>
              <a:gd name="connsiteY41" fmla="*/ 1253447 h 1962364"/>
              <a:gd name="connsiteX42" fmla="*/ 195655 w 2322405"/>
              <a:gd name="connsiteY42" fmla="*/ 1284270 h 1962364"/>
              <a:gd name="connsiteX43" fmla="*/ 164832 w 2322405"/>
              <a:gd name="connsiteY43" fmla="*/ 1345915 h 1962364"/>
              <a:gd name="connsiteX44" fmla="*/ 154558 w 2322405"/>
              <a:gd name="connsiteY44" fmla="*/ 1376737 h 1962364"/>
              <a:gd name="connsiteX45" fmla="*/ 103187 w 2322405"/>
              <a:gd name="connsiteY45" fmla="*/ 1438382 h 1962364"/>
              <a:gd name="connsiteX46" fmla="*/ 92913 w 2322405"/>
              <a:gd name="connsiteY46" fmla="*/ 1469204 h 1962364"/>
              <a:gd name="connsiteX47" fmla="*/ 41542 w 2322405"/>
              <a:gd name="connsiteY47" fmla="*/ 1520575 h 1962364"/>
              <a:gd name="connsiteX48" fmla="*/ 31268 w 2322405"/>
              <a:gd name="connsiteY48" fmla="*/ 1551398 h 1962364"/>
              <a:gd name="connsiteX49" fmla="*/ 446 w 2322405"/>
              <a:gd name="connsiteY49" fmla="*/ 1613043 h 1962364"/>
              <a:gd name="connsiteX50" fmla="*/ 10720 w 2322405"/>
              <a:gd name="connsiteY50" fmla="*/ 1839074 h 1962364"/>
              <a:gd name="connsiteX51" fmla="*/ 72365 w 2322405"/>
              <a:gd name="connsiteY51" fmla="*/ 1900719 h 1962364"/>
              <a:gd name="connsiteX52" fmla="*/ 298396 w 2322405"/>
              <a:gd name="connsiteY52" fmla="*/ 1952090 h 1962364"/>
              <a:gd name="connsiteX53" fmla="*/ 411412 w 2322405"/>
              <a:gd name="connsiteY53" fmla="*/ 1962364 h 1962364"/>
              <a:gd name="connsiteX54" fmla="*/ 750459 w 2322405"/>
              <a:gd name="connsiteY54" fmla="*/ 1952090 h 1962364"/>
              <a:gd name="connsiteX55" fmla="*/ 822378 w 2322405"/>
              <a:gd name="connsiteY55" fmla="*/ 1921267 h 1962364"/>
              <a:gd name="connsiteX56" fmla="*/ 873749 w 2322405"/>
              <a:gd name="connsiteY56" fmla="*/ 1910993 h 1962364"/>
              <a:gd name="connsiteX57" fmla="*/ 945668 w 2322405"/>
              <a:gd name="connsiteY57" fmla="*/ 1859622 h 1962364"/>
              <a:gd name="connsiteX58" fmla="*/ 1007313 w 2322405"/>
              <a:gd name="connsiteY58" fmla="*/ 1797977 h 1962364"/>
              <a:gd name="connsiteX59" fmla="*/ 1038136 w 2322405"/>
              <a:gd name="connsiteY59" fmla="*/ 1767155 h 1962364"/>
              <a:gd name="connsiteX60" fmla="*/ 1058684 w 2322405"/>
              <a:gd name="connsiteY60" fmla="*/ 1602768 h 1962364"/>
              <a:gd name="connsiteX61" fmla="*/ 1068958 w 2322405"/>
              <a:gd name="connsiteY61" fmla="*/ 1541124 h 1962364"/>
              <a:gd name="connsiteX62" fmla="*/ 1089506 w 2322405"/>
              <a:gd name="connsiteY62" fmla="*/ 1479479 h 1962364"/>
              <a:gd name="connsiteX63" fmla="*/ 1120329 w 2322405"/>
              <a:gd name="connsiteY63" fmla="*/ 1448656 h 1962364"/>
              <a:gd name="connsiteX64" fmla="*/ 1181974 w 2322405"/>
              <a:gd name="connsiteY64" fmla="*/ 1366463 h 1962364"/>
              <a:gd name="connsiteX65" fmla="*/ 1212796 w 2322405"/>
              <a:gd name="connsiteY65" fmla="*/ 1356189 h 1962364"/>
              <a:gd name="connsiteX66" fmla="*/ 1243619 w 2322405"/>
              <a:gd name="connsiteY66" fmla="*/ 1325366 h 1962364"/>
              <a:gd name="connsiteX67" fmla="*/ 1366909 w 2322405"/>
              <a:gd name="connsiteY67" fmla="*/ 1294544 h 1962364"/>
              <a:gd name="connsiteX68" fmla="*/ 1644311 w 2322405"/>
              <a:gd name="connsiteY68" fmla="*/ 1243173 h 1962364"/>
              <a:gd name="connsiteX69" fmla="*/ 1747052 w 2322405"/>
              <a:gd name="connsiteY69" fmla="*/ 1212350 h 1962364"/>
              <a:gd name="connsiteX70" fmla="*/ 1798423 w 2322405"/>
              <a:gd name="connsiteY70" fmla="*/ 1202076 h 1962364"/>
              <a:gd name="connsiteX71" fmla="*/ 1890891 w 2322405"/>
              <a:gd name="connsiteY71" fmla="*/ 1140431 h 1962364"/>
              <a:gd name="connsiteX72" fmla="*/ 1921713 w 2322405"/>
              <a:gd name="connsiteY72" fmla="*/ 1119883 h 1962364"/>
              <a:gd name="connsiteX73" fmla="*/ 1983358 w 2322405"/>
              <a:gd name="connsiteY73" fmla="*/ 1058238 h 1962364"/>
              <a:gd name="connsiteX74" fmla="*/ 2014180 w 2322405"/>
              <a:gd name="connsiteY74" fmla="*/ 1047964 h 1962364"/>
              <a:gd name="connsiteX75" fmla="*/ 2075825 w 2322405"/>
              <a:gd name="connsiteY75" fmla="*/ 996593 h 1962364"/>
              <a:gd name="connsiteX76" fmla="*/ 2086100 w 2322405"/>
              <a:gd name="connsiteY76" fmla="*/ 955497 h 1962364"/>
              <a:gd name="connsiteX77" fmla="*/ 2137470 w 2322405"/>
              <a:gd name="connsiteY77" fmla="*/ 904126 h 1962364"/>
              <a:gd name="connsiteX78" fmla="*/ 2147745 w 2322405"/>
              <a:gd name="connsiteY78" fmla="*/ 832207 h 1962364"/>
              <a:gd name="connsiteX79" fmla="*/ 2168293 w 2322405"/>
              <a:gd name="connsiteY79" fmla="*/ 554804 h 1962364"/>
              <a:gd name="connsiteX80" fmla="*/ 2178567 w 2322405"/>
              <a:gd name="connsiteY80" fmla="*/ 523982 h 1962364"/>
              <a:gd name="connsiteX81" fmla="*/ 2250486 w 2322405"/>
              <a:gd name="connsiteY81" fmla="*/ 472611 h 1962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322405" h="1962364">
                <a:moveTo>
                  <a:pt x="2250486" y="472611"/>
                </a:moveTo>
                <a:cubicBezTo>
                  <a:pt x="2265897" y="453775"/>
                  <a:pt x="2262237" y="430759"/>
                  <a:pt x="2271034" y="410966"/>
                </a:cubicBezTo>
                <a:cubicBezTo>
                  <a:pt x="2276049" y="399682"/>
                  <a:pt x="2286719" y="391494"/>
                  <a:pt x="2291583" y="380144"/>
                </a:cubicBezTo>
                <a:cubicBezTo>
                  <a:pt x="2331393" y="287256"/>
                  <a:pt x="2270815" y="385609"/>
                  <a:pt x="2322405" y="308225"/>
                </a:cubicBezTo>
                <a:cubicBezTo>
                  <a:pt x="2318980" y="236306"/>
                  <a:pt x="2323968" y="163488"/>
                  <a:pt x="2312131" y="92467"/>
                </a:cubicBezTo>
                <a:cubicBezTo>
                  <a:pt x="2309742" y="78135"/>
                  <a:pt x="2294721" y="67233"/>
                  <a:pt x="2281309" y="61645"/>
                </a:cubicBezTo>
                <a:cubicBezTo>
                  <a:pt x="2252163" y="49501"/>
                  <a:pt x="2219132" y="50006"/>
                  <a:pt x="2188841" y="41097"/>
                </a:cubicBezTo>
                <a:cubicBezTo>
                  <a:pt x="2022600" y="-7798"/>
                  <a:pt x="2181461" y="22743"/>
                  <a:pt x="2045003" y="0"/>
                </a:cubicBezTo>
                <a:lnTo>
                  <a:pt x="1551843" y="10274"/>
                </a:lnTo>
                <a:cubicBezTo>
                  <a:pt x="1531026" y="11045"/>
                  <a:pt x="1510151" y="14562"/>
                  <a:pt x="1490198" y="20548"/>
                </a:cubicBezTo>
                <a:cubicBezTo>
                  <a:pt x="1475528" y="24949"/>
                  <a:pt x="1463179" y="35064"/>
                  <a:pt x="1449102" y="41097"/>
                </a:cubicBezTo>
                <a:cubicBezTo>
                  <a:pt x="1439148" y="45363"/>
                  <a:pt x="1428553" y="47946"/>
                  <a:pt x="1418279" y="51371"/>
                </a:cubicBezTo>
                <a:cubicBezTo>
                  <a:pt x="1329941" y="110263"/>
                  <a:pt x="1441714" y="39652"/>
                  <a:pt x="1356634" y="82193"/>
                </a:cubicBezTo>
                <a:cubicBezTo>
                  <a:pt x="1338773" y="91124"/>
                  <a:pt x="1322198" y="102432"/>
                  <a:pt x="1305264" y="113016"/>
                </a:cubicBezTo>
                <a:cubicBezTo>
                  <a:pt x="1287069" y="124388"/>
                  <a:pt x="1247051" y="152051"/>
                  <a:pt x="1233345" y="164386"/>
                </a:cubicBezTo>
                <a:cubicBezTo>
                  <a:pt x="1211745" y="183826"/>
                  <a:pt x="1184696" y="200039"/>
                  <a:pt x="1171700" y="226031"/>
                </a:cubicBezTo>
                <a:lnTo>
                  <a:pt x="1151151" y="267128"/>
                </a:lnTo>
                <a:cubicBezTo>
                  <a:pt x="1154576" y="318499"/>
                  <a:pt x="1154144" y="370273"/>
                  <a:pt x="1161425" y="421240"/>
                </a:cubicBezTo>
                <a:cubicBezTo>
                  <a:pt x="1161966" y="425025"/>
                  <a:pt x="1200540" y="496404"/>
                  <a:pt x="1171700" y="513708"/>
                </a:cubicBezTo>
                <a:cubicBezTo>
                  <a:pt x="1143840" y="530424"/>
                  <a:pt x="1109829" y="533602"/>
                  <a:pt x="1079232" y="544530"/>
                </a:cubicBezTo>
                <a:cubicBezTo>
                  <a:pt x="990602" y="576184"/>
                  <a:pt x="1065519" y="559699"/>
                  <a:pt x="955942" y="575353"/>
                </a:cubicBezTo>
                <a:cubicBezTo>
                  <a:pt x="938818" y="582202"/>
                  <a:pt x="921839" y="589425"/>
                  <a:pt x="904571" y="595901"/>
                </a:cubicBezTo>
                <a:cubicBezTo>
                  <a:pt x="894431" y="599704"/>
                  <a:pt x="883703" y="601909"/>
                  <a:pt x="873749" y="606175"/>
                </a:cubicBezTo>
                <a:cubicBezTo>
                  <a:pt x="859671" y="612208"/>
                  <a:pt x="847182" y="621881"/>
                  <a:pt x="832652" y="626724"/>
                </a:cubicBezTo>
                <a:cubicBezTo>
                  <a:pt x="816086" y="632246"/>
                  <a:pt x="798223" y="632763"/>
                  <a:pt x="781282" y="636998"/>
                </a:cubicBezTo>
                <a:cubicBezTo>
                  <a:pt x="757094" y="643045"/>
                  <a:pt x="733243" y="650382"/>
                  <a:pt x="709362" y="657546"/>
                </a:cubicBezTo>
                <a:cubicBezTo>
                  <a:pt x="698989" y="660658"/>
                  <a:pt x="688226" y="662977"/>
                  <a:pt x="678540" y="667820"/>
                </a:cubicBezTo>
                <a:cubicBezTo>
                  <a:pt x="660679" y="676751"/>
                  <a:pt x="644103" y="688059"/>
                  <a:pt x="627169" y="698643"/>
                </a:cubicBezTo>
                <a:cubicBezTo>
                  <a:pt x="616698" y="705187"/>
                  <a:pt x="607391" y="713669"/>
                  <a:pt x="596347" y="719191"/>
                </a:cubicBezTo>
                <a:cubicBezTo>
                  <a:pt x="586660" y="724034"/>
                  <a:pt x="575798" y="726040"/>
                  <a:pt x="565524" y="729465"/>
                </a:cubicBezTo>
                <a:cubicBezTo>
                  <a:pt x="555250" y="736314"/>
                  <a:pt x="545746" y="744491"/>
                  <a:pt x="534702" y="750013"/>
                </a:cubicBezTo>
                <a:cubicBezTo>
                  <a:pt x="525015" y="754856"/>
                  <a:pt x="511537" y="752630"/>
                  <a:pt x="503879" y="760288"/>
                </a:cubicBezTo>
                <a:cubicBezTo>
                  <a:pt x="496221" y="767946"/>
                  <a:pt x="497408" y="780970"/>
                  <a:pt x="493605" y="791110"/>
                </a:cubicBezTo>
                <a:cubicBezTo>
                  <a:pt x="487129" y="808378"/>
                  <a:pt x="479533" y="825213"/>
                  <a:pt x="473057" y="842481"/>
                </a:cubicBezTo>
                <a:cubicBezTo>
                  <a:pt x="469254" y="852621"/>
                  <a:pt x="467626" y="863617"/>
                  <a:pt x="462783" y="873303"/>
                </a:cubicBezTo>
                <a:cubicBezTo>
                  <a:pt x="457261" y="884348"/>
                  <a:pt x="449084" y="893852"/>
                  <a:pt x="442234" y="904126"/>
                </a:cubicBezTo>
                <a:cubicBezTo>
                  <a:pt x="417401" y="978626"/>
                  <a:pt x="445420" y="890321"/>
                  <a:pt x="411412" y="1037690"/>
                </a:cubicBezTo>
                <a:cubicBezTo>
                  <a:pt x="406398" y="1059417"/>
                  <a:pt x="396695" y="1083229"/>
                  <a:pt x="380589" y="1099335"/>
                </a:cubicBezTo>
                <a:cubicBezTo>
                  <a:pt x="371858" y="1108066"/>
                  <a:pt x="360041" y="1113034"/>
                  <a:pt x="349767" y="1119883"/>
                </a:cubicBezTo>
                <a:cubicBezTo>
                  <a:pt x="325402" y="1152370"/>
                  <a:pt x="318177" y="1166041"/>
                  <a:pt x="288122" y="1191802"/>
                </a:cubicBezTo>
                <a:cubicBezTo>
                  <a:pt x="275121" y="1202946"/>
                  <a:pt x="259133" y="1210517"/>
                  <a:pt x="247025" y="1222625"/>
                </a:cubicBezTo>
                <a:cubicBezTo>
                  <a:pt x="238294" y="1231356"/>
                  <a:pt x="234382" y="1243961"/>
                  <a:pt x="226477" y="1253447"/>
                </a:cubicBezTo>
                <a:cubicBezTo>
                  <a:pt x="217175" y="1264609"/>
                  <a:pt x="205929" y="1273996"/>
                  <a:pt x="195655" y="1284270"/>
                </a:cubicBezTo>
                <a:cubicBezTo>
                  <a:pt x="169826" y="1361748"/>
                  <a:pt x="204669" y="1266240"/>
                  <a:pt x="164832" y="1345915"/>
                </a:cubicBezTo>
                <a:cubicBezTo>
                  <a:pt x="159989" y="1355601"/>
                  <a:pt x="159401" y="1367051"/>
                  <a:pt x="154558" y="1376737"/>
                </a:cubicBezTo>
                <a:cubicBezTo>
                  <a:pt x="140254" y="1405345"/>
                  <a:pt x="125909" y="1415660"/>
                  <a:pt x="103187" y="1438382"/>
                </a:cubicBezTo>
                <a:cubicBezTo>
                  <a:pt x="99762" y="1448656"/>
                  <a:pt x="99411" y="1460540"/>
                  <a:pt x="92913" y="1469204"/>
                </a:cubicBezTo>
                <a:cubicBezTo>
                  <a:pt x="78383" y="1488577"/>
                  <a:pt x="41542" y="1520575"/>
                  <a:pt x="41542" y="1520575"/>
                </a:cubicBezTo>
                <a:cubicBezTo>
                  <a:pt x="38117" y="1530849"/>
                  <a:pt x="36111" y="1541711"/>
                  <a:pt x="31268" y="1551398"/>
                </a:cubicBezTo>
                <a:cubicBezTo>
                  <a:pt x="-8565" y="1631066"/>
                  <a:pt x="26270" y="1535568"/>
                  <a:pt x="446" y="1613043"/>
                </a:cubicBezTo>
                <a:cubicBezTo>
                  <a:pt x="3871" y="1688387"/>
                  <a:pt x="-7572" y="1765904"/>
                  <a:pt x="10720" y="1839074"/>
                </a:cubicBezTo>
                <a:cubicBezTo>
                  <a:pt x="17768" y="1867266"/>
                  <a:pt x="51817" y="1880171"/>
                  <a:pt x="72365" y="1900719"/>
                </a:cubicBezTo>
                <a:cubicBezTo>
                  <a:pt x="149180" y="1977534"/>
                  <a:pt x="89964" y="1931246"/>
                  <a:pt x="298396" y="1952090"/>
                </a:cubicBezTo>
                <a:lnTo>
                  <a:pt x="411412" y="1962364"/>
                </a:lnTo>
                <a:cubicBezTo>
                  <a:pt x="524428" y="1958939"/>
                  <a:pt x="637556" y="1958193"/>
                  <a:pt x="750459" y="1952090"/>
                </a:cubicBezTo>
                <a:cubicBezTo>
                  <a:pt x="815376" y="1948581"/>
                  <a:pt x="769453" y="1941114"/>
                  <a:pt x="822378" y="1921267"/>
                </a:cubicBezTo>
                <a:cubicBezTo>
                  <a:pt x="838729" y="1915135"/>
                  <a:pt x="856625" y="1914418"/>
                  <a:pt x="873749" y="1910993"/>
                </a:cubicBezTo>
                <a:cubicBezTo>
                  <a:pt x="895190" y="1896699"/>
                  <a:pt x="927461" y="1876008"/>
                  <a:pt x="945668" y="1859622"/>
                </a:cubicBezTo>
                <a:cubicBezTo>
                  <a:pt x="967268" y="1840182"/>
                  <a:pt x="986765" y="1818525"/>
                  <a:pt x="1007313" y="1797977"/>
                </a:cubicBezTo>
                <a:lnTo>
                  <a:pt x="1038136" y="1767155"/>
                </a:lnTo>
                <a:cubicBezTo>
                  <a:pt x="1044985" y="1712359"/>
                  <a:pt x="1051223" y="1657484"/>
                  <a:pt x="1058684" y="1602768"/>
                </a:cubicBezTo>
                <a:cubicBezTo>
                  <a:pt x="1061499" y="1582128"/>
                  <a:pt x="1063906" y="1561333"/>
                  <a:pt x="1068958" y="1541124"/>
                </a:cubicBezTo>
                <a:cubicBezTo>
                  <a:pt x="1074211" y="1520111"/>
                  <a:pt x="1078987" y="1498413"/>
                  <a:pt x="1089506" y="1479479"/>
                </a:cubicBezTo>
                <a:cubicBezTo>
                  <a:pt x="1096562" y="1466777"/>
                  <a:pt x="1111611" y="1460280"/>
                  <a:pt x="1120329" y="1448656"/>
                </a:cubicBezTo>
                <a:cubicBezTo>
                  <a:pt x="1146894" y="1413235"/>
                  <a:pt x="1145567" y="1390734"/>
                  <a:pt x="1181974" y="1366463"/>
                </a:cubicBezTo>
                <a:cubicBezTo>
                  <a:pt x="1190985" y="1360456"/>
                  <a:pt x="1202522" y="1359614"/>
                  <a:pt x="1212796" y="1356189"/>
                </a:cubicBezTo>
                <a:cubicBezTo>
                  <a:pt x="1223070" y="1345915"/>
                  <a:pt x="1231795" y="1333811"/>
                  <a:pt x="1243619" y="1325366"/>
                </a:cubicBezTo>
                <a:cubicBezTo>
                  <a:pt x="1285487" y="1295460"/>
                  <a:pt x="1312649" y="1301326"/>
                  <a:pt x="1366909" y="1294544"/>
                </a:cubicBezTo>
                <a:cubicBezTo>
                  <a:pt x="1504467" y="1248689"/>
                  <a:pt x="1383654" y="1284877"/>
                  <a:pt x="1644311" y="1243173"/>
                </a:cubicBezTo>
                <a:cubicBezTo>
                  <a:pt x="1683137" y="1236961"/>
                  <a:pt x="1707727" y="1223075"/>
                  <a:pt x="1747052" y="1212350"/>
                </a:cubicBezTo>
                <a:cubicBezTo>
                  <a:pt x="1763899" y="1207755"/>
                  <a:pt x="1781299" y="1205501"/>
                  <a:pt x="1798423" y="1202076"/>
                </a:cubicBezTo>
                <a:cubicBezTo>
                  <a:pt x="1851392" y="1149109"/>
                  <a:pt x="1806920" y="1187082"/>
                  <a:pt x="1890891" y="1140431"/>
                </a:cubicBezTo>
                <a:cubicBezTo>
                  <a:pt x="1901685" y="1134434"/>
                  <a:pt x="1912484" y="1128086"/>
                  <a:pt x="1921713" y="1119883"/>
                </a:cubicBezTo>
                <a:cubicBezTo>
                  <a:pt x="1943433" y="1100577"/>
                  <a:pt x="1955790" y="1067427"/>
                  <a:pt x="1983358" y="1058238"/>
                </a:cubicBezTo>
                <a:cubicBezTo>
                  <a:pt x="1993632" y="1054813"/>
                  <a:pt x="2004494" y="1052807"/>
                  <a:pt x="2014180" y="1047964"/>
                </a:cubicBezTo>
                <a:cubicBezTo>
                  <a:pt x="2042791" y="1033659"/>
                  <a:pt x="2053101" y="1019318"/>
                  <a:pt x="2075825" y="996593"/>
                </a:cubicBezTo>
                <a:cubicBezTo>
                  <a:pt x="2079250" y="982894"/>
                  <a:pt x="2078267" y="967246"/>
                  <a:pt x="2086100" y="955497"/>
                </a:cubicBezTo>
                <a:cubicBezTo>
                  <a:pt x="2099533" y="935348"/>
                  <a:pt x="2137470" y="904126"/>
                  <a:pt x="2137470" y="904126"/>
                </a:cubicBezTo>
                <a:cubicBezTo>
                  <a:pt x="2140895" y="880153"/>
                  <a:pt x="2145616" y="856330"/>
                  <a:pt x="2147745" y="832207"/>
                </a:cubicBezTo>
                <a:cubicBezTo>
                  <a:pt x="2155895" y="739845"/>
                  <a:pt x="2159067" y="647065"/>
                  <a:pt x="2168293" y="554804"/>
                </a:cubicBezTo>
                <a:cubicBezTo>
                  <a:pt x="2169371" y="544028"/>
                  <a:pt x="2172069" y="532646"/>
                  <a:pt x="2178567" y="523982"/>
                </a:cubicBezTo>
                <a:cubicBezTo>
                  <a:pt x="2193097" y="504609"/>
                  <a:pt x="2235075" y="491447"/>
                  <a:pt x="2250486" y="472611"/>
                </a:cubicBezTo>
                <a:close/>
              </a:path>
            </a:pathLst>
          </a:cu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B466F72-82ED-4303-8888-63ED18688580}"/>
              </a:ext>
            </a:extLst>
          </p:cNvPr>
          <p:cNvCxnSpPr>
            <a:cxnSpLocks/>
          </p:cNvCxnSpPr>
          <p:nvPr/>
        </p:nvCxnSpPr>
        <p:spPr>
          <a:xfrm flipH="1">
            <a:off x="10180272" y="290399"/>
            <a:ext cx="289094" cy="46206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61E7988-A656-4652-8725-A8796644954F}"/>
              </a:ext>
            </a:extLst>
          </p:cNvPr>
          <p:cNvSpPr/>
          <p:nvPr/>
        </p:nvSpPr>
        <p:spPr>
          <a:xfrm>
            <a:off x="3816770" y="4273073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AC324A3-184D-4986-B3E8-A106BD8C50C3}"/>
              </a:ext>
            </a:extLst>
          </p:cNvPr>
          <p:cNvSpPr/>
          <p:nvPr/>
        </p:nvSpPr>
        <p:spPr>
          <a:xfrm>
            <a:off x="3373774" y="4361258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A3B78B-4E49-43B5-913E-A795E7732578}"/>
              </a:ext>
            </a:extLst>
          </p:cNvPr>
          <p:cNvSpPr/>
          <p:nvPr/>
        </p:nvSpPr>
        <p:spPr>
          <a:xfrm>
            <a:off x="2970277" y="4585722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63EA584-C8CC-4E08-9918-F84BAAC78717}"/>
              </a:ext>
            </a:extLst>
          </p:cNvPr>
          <p:cNvSpPr/>
          <p:nvPr/>
        </p:nvSpPr>
        <p:spPr>
          <a:xfrm>
            <a:off x="2555401" y="4390025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D2EC729-21E4-4AAB-A92D-248ACB59DB5F}"/>
              </a:ext>
            </a:extLst>
          </p:cNvPr>
          <p:cNvSpPr/>
          <p:nvPr/>
        </p:nvSpPr>
        <p:spPr>
          <a:xfrm>
            <a:off x="2223537" y="4615660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D59DD04-83CC-4FA4-BD2D-908FC8DB931E}"/>
              </a:ext>
            </a:extLst>
          </p:cNvPr>
          <p:cNvSpPr/>
          <p:nvPr/>
        </p:nvSpPr>
        <p:spPr>
          <a:xfrm>
            <a:off x="1804000" y="4384424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4F0F248-6C20-45CD-8C71-0DF080B41A14}"/>
              </a:ext>
            </a:extLst>
          </p:cNvPr>
          <p:cNvSpPr/>
          <p:nvPr/>
        </p:nvSpPr>
        <p:spPr>
          <a:xfrm>
            <a:off x="1451992" y="4615225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9454F0B-03FA-4B2E-9A20-0F25E1B29961}"/>
              </a:ext>
            </a:extLst>
          </p:cNvPr>
          <p:cNvSpPr/>
          <p:nvPr/>
        </p:nvSpPr>
        <p:spPr>
          <a:xfrm>
            <a:off x="1449350" y="3721657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A1A976A-9DE0-4BBC-9678-F9C50BFE95B0}"/>
              </a:ext>
            </a:extLst>
          </p:cNvPr>
          <p:cNvSpPr/>
          <p:nvPr/>
        </p:nvSpPr>
        <p:spPr>
          <a:xfrm>
            <a:off x="1824039" y="3513866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9</a:t>
            </a:r>
          </a:p>
        </p:txBody>
      </p:sp>
      <p:pic>
        <p:nvPicPr>
          <p:cNvPr id="84" name="Picture 83" descr="A picture containing clock&#10;&#10;Description automatically generated">
            <a:extLst>
              <a:ext uri="{FF2B5EF4-FFF2-40B4-BE49-F238E27FC236}">
                <a16:creationId xmlns:a16="http://schemas.microsoft.com/office/drawing/2014/main" id="{AB6B7A12-2B45-462C-944D-6C9909E0F7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8"/>
          <a:stretch/>
        </p:blipFill>
        <p:spPr>
          <a:xfrm>
            <a:off x="72499" y="5786173"/>
            <a:ext cx="5251460" cy="367115"/>
          </a:xfrm>
          <a:prstGeom prst="rect">
            <a:avLst/>
          </a:prstGeom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37A33B3-4227-42EA-835F-15E190CE2BEB}"/>
              </a:ext>
            </a:extLst>
          </p:cNvPr>
          <p:cNvSpPr/>
          <p:nvPr/>
        </p:nvSpPr>
        <p:spPr>
          <a:xfrm>
            <a:off x="1284270" y="3544584"/>
            <a:ext cx="3246633" cy="1469205"/>
          </a:xfrm>
          <a:custGeom>
            <a:avLst/>
            <a:gdLst>
              <a:gd name="connsiteX0" fmla="*/ 2547991 w 3246633"/>
              <a:gd name="connsiteY0" fmla="*/ 1222625 h 1469205"/>
              <a:gd name="connsiteX1" fmla="*/ 2619910 w 3246633"/>
              <a:gd name="connsiteY1" fmla="*/ 1273996 h 1469205"/>
              <a:gd name="connsiteX2" fmla="*/ 2650732 w 3246633"/>
              <a:gd name="connsiteY2" fmla="*/ 1304818 h 1469205"/>
              <a:gd name="connsiteX3" fmla="*/ 2681555 w 3246633"/>
              <a:gd name="connsiteY3" fmla="*/ 1315092 h 1469205"/>
              <a:gd name="connsiteX4" fmla="*/ 2753474 w 3246633"/>
              <a:gd name="connsiteY4" fmla="*/ 1345915 h 1469205"/>
              <a:gd name="connsiteX5" fmla="*/ 2784296 w 3246633"/>
              <a:gd name="connsiteY5" fmla="*/ 1366463 h 1469205"/>
              <a:gd name="connsiteX6" fmla="*/ 2866490 w 3246633"/>
              <a:gd name="connsiteY6" fmla="*/ 1376737 h 1469205"/>
              <a:gd name="connsiteX7" fmla="*/ 3215811 w 3246633"/>
              <a:gd name="connsiteY7" fmla="*/ 1387012 h 1469205"/>
              <a:gd name="connsiteX8" fmla="*/ 3246633 w 3246633"/>
              <a:gd name="connsiteY8" fmla="*/ 1335641 h 1469205"/>
              <a:gd name="connsiteX9" fmla="*/ 3236359 w 3246633"/>
              <a:gd name="connsiteY9" fmla="*/ 1047964 h 1469205"/>
              <a:gd name="connsiteX10" fmla="*/ 3226085 w 3246633"/>
              <a:gd name="connsiteY10" fmla="*/ 1017142 h 1469205"/>
              <a:gd name="connsiteX11" fmla="*/ 3195263 w 3246633"/>
              <a:gd name="connsiteY11" fmla="*/ 965771 h 1469205"/>
              <a:gd name="connsiteX12" fmla="*/ 3164440 w 3246633"/>
              <a:gd name="connsiteY12" fmla="*/ 955497 h 1469205"/>
              <a:gd name="connsiteX13" fmla="*/ 3020602 w 3246633"/>
              <a:gd name="connsiteY13" fmla="*/ 924674 h 1469205"/>
              <a:gd name="connsiteX14" fmla="*/ 2979505 w 3246633"/>
              <a:gd name="connsiteY14" fmla="*/ 904126 h 1469205"/>
              <a:gd name="connsiteX15" fmla="*/ 2948683 w 3246633"/>
              <a:gd name="connsiteY15" fmla="*/ 893852 h 1469205"/>
              <a:gd name="connsiteX16" fmla="*/ 2897312 w 3246633"/>
              <a:gd name="connsiteY16" fmla="*/ 863029 h 1469205"/>
              <a:gd name="connsiteX17" fmla="*/ 2866490 w 3246633"/>
              <a:gd name="connsiteY17" fmla="*/ 832207 h 1469205"/>
              <a:gd name="connsiteX18" fmla="*/ 2856215 w 3246633"/>
              <a:gd name="connsiteY18" fmla="*/ 750014 h 1469205"/>
              <a:gd name="connsiteX19" fmla="*/ 2825393 w 3246633"/>
              <a:gd name="connsiteY19" fmla="*/ 472612 h 1469205"/>
              <a:gd name="connsiteX20" fmla="*/ 2794570 w 3246633"/>
              <a:gd name="connsiteY20" fmla="*/ 410967 h 1469205"/>
              <a:gd name="connsiteX21" fmla="*/ 2732926 w 3246633"/>
              <a:gd name="connsiteY21" fmla="*/ 349322 h 1469205"/>
              <a:gd name="connsiteX22" fmla="*/ 2702103 w 3246633"/>
              <a:gd name="connsiteY22" fmla="*/ 339047 h 1469205"/>
              <a:gd name="connsiteX23" fmla="*/ 2671281 w 3246633"/>
              <a:gd name="connsiteY23" fmla="*/ 318499 h 1469205"/>
              <a:gd name="connsiteX24" fmla="*/ 2619910 w 3246633"/>
              <a:gd name="connsiteY24" fmla="*/ 308225 h 1469205"/>
              <a:gd name="connsiteX25" fmla="*/ 2578813 w 3246633"/>
              <a:gd name="connsiteY25" fmla="*/ 277403 h 1469205"/>
              <a:gd name="connsiteX26" fmla="*/ 2486346 w 3246633"/>
              <a:gd name="connsiteY26" fmla="*/ 246580 h 1469205"/>
              <a:gd name="connsiteX27" fmla="*/ 2455523 w 3246633"/>
              <a:gd name="connsiteY27" fmla="*/ 226032 h 1469205"/>
              <a:gd name="connsiteX28" fmla="*/ 2373330 w 3246633"/>
              <a:gd name="connsiteY28" fmla="*/ 195209 h 1469205"/>
              <a:gd name="connsiteX29" fmla="*/ 2332233 w 3246633"/>
              <a:gd name="connsiteY29" fmla="*/ 297951 h 1469205"/>
              <a:gd name="connsiteX30" fmla="*/ 2311685 w 3246633"/>
              <a:gd name="connsiteY30" fmla="*/ 359596 h 1469205"/>
              <a:gd name="connsiteX31" fmla="*/ 2301411 w 3246633"/>
              <a:gd name="connsiteY31" fmla="*/ 441789 h 1469205"/>
              <a:gd name="connsiteX32" fmla="*/ 2280863 w 3246633"/>
              <a:gd name="connsiteY32" fmla="*/ 482886 h 1469205"/>
              <a:gd name="connsiteX33" fmla="*/ 2250040 w 3246633"/>
              <a:gd name="connsiteY33" fmla="*/ 657546 h 1469205"/>
              <a:gd name="connsiteX34" fmla="*/ 2219218 w 3246633"/>
              <a:gd name="connsiteY34" fmla="*/ 750014 h 1469205"/>
              <a:gd name="connsiteX35" fmla="*/ 2157573 w 3246633"/>
              <a:gd name="connsiteY35" fmla="*/ 811659 h 1469205"/>
              <a:gd name="connsiteX36" fmla="*/ 2126750 w 3246633"/>
              <a:gd name="connsiteY36" fmla="*/ 821933 h 1469205"/>
              <a:gd name="connsiteX37" fmla="*/ 1931541 w 3246633"/>
              <a:gd name="connsiteY37" fmla="*/ 811659 h 1469205"/>
              <a:gd name="connsiteX38" fmla="*/ 1787703 w 3246633"/>
              <a:gd name="connsiteY38" fmla="*/ 780836 h 1469205"/>
              <a:gd name="connsiteX39" fmla="*/ 1664413 w 3246633"/>
              <a:gd name="connsiteY39" fmla="*/ 770562 h 1469205"/>
              <a:gd name="connsiteX40" fmla="*/ 1530849 w 3246633"/>
              <a:gd name="connsiteY40" fmla="*/ 719191 h 1469205"/>
              <a:gd name="connsiteX41" fmla="*/ 1345914 w 3246633"/>
              <a:gd name="connsiteY41" fmla="*/ 729465 h 1469205"/>
              <a:gd name="connsiteX42" fmla="*/ 1140431 w 3246633"/>
              <a:gd name="connsiteY42" fmla="*/ 760288 h 1469205"/>
              <a:gd name="connsiteX43" fmla="*/ 976045 w 3246633"/>
              <a:gd name="connsiteY43" fmla="*/ 780836 h 1469205"/>
              <a:gd name="connsiteX44" fmla="*/ 821932 w 3246633"/>
              <a:gd name="connsiteY44" fmla="*/ 821933 h 1469205"/>
              <a:gd name="connsiteX45" fmla="*/ 698642 w 3246633"/>
              <a:gd name="connsiteY45" fmla="*/ 852755 h 1469205"/>
              <a:gd name="connsiteX46" fmla="*/ 616449 w 3246633"/>
              <a:gd name="connsiteY46" fmla="*/ 883578 h 1469205"/>
              <a:gd name="connsiteX47" fmla="*/ 554804 w 3246633"/>
              <a:gd name="connsiteY47" fmla="*/ 904126 h 1469205"/>
              <a:gd name="connsiteX48" fmla="*/ 462337 w 3246633"/>
              <a:gd name="connsiteY48" fmla="*/ 893852 h 1469205"/>
              <a:gd name="connsiteX49" fmla="*/ 452063 w 3246633"/>
              <a:gd name="connsiteY49" fmla="*/ 863029 h 1469205"/>
              <a:gd name="connsiteX50" fmla="*/ 493159 w 3246633"/>
              <a:gd name="connsiteY50" fmla="*/ 657546 h 1469205"/>
              <a:gd name="connsiteX51" fmla="*/ 534256 w 3246633"/>
              <a:gd name="connsiteY51" fmla="*/ 626724 h 1469205"/>
              <a:gd name="connsiteX52" fmla="*/ 595901 w 3246633"/>
              <a:gd name="connsiteY52" fmla="*/ 616450 h 1469205"/>
              <a:gd name="connsiteX53" fmla="*/ 657546 w 3246633"/>
              <a:gd name="connsiteY53" fmla="*/ 585627 h 1469205"/>
              <a:gd name="connsiteX54" fmla="*/ 801384 w 3246633"/>
              <a:gd name="connsiteY54" fmla="*/ 554805 h 1469205"/>
              <a:gd name="connsiteX55" fmla="*/ 893851 w 3246633"/>
              <a:gd name="connsiteY55" fmla="*/ 503434 h 1469205"/>
              <a:gd name="connsiteX56" fmla="*/ 904126 w 3246633"/>
              <a:gd name="connsiteY56" fmla="*/ 472612 h 1469205"/>
              <a:gd name="connsiteX57" fmla="*/ 893851 w 3246633"/>
              <a:gd name="connsiteY57" fmla="*/ 318499 h 1469205"/>
              <a:gd name="connsiteX58" fmla="*/ 883577 w 3246633"/>
              <a:gd name="connsiteY58" fmla="*/ 277403 h 1469205"/>
              <a:gd name="connsiteX59" fmla="*/ 863029 w 3246633"/>
              <a:gd name="connsiteY59" fmla="*/ 256854 h 1469205"/>
              <a:gd name="connsiteX60" fmla="*/ 832206 w 3246633"/>
              <a:gd name="connsiteY60" fmla="*/ 41097 h 1469205"/>
              <a:gd name="connsiteX61" fmla="*/ 801384 w 3246633"/>
              <a:gd name="connsiteY61" fmla="*/ 0 h 1469205"/>
              <a:gd name="connsiteX62" fmla="*/ 462337 w 3246633"/>
              <a:gd name="connsiteY62" fmla="*/ 10274 h 1469205"/>
              <a:gd name="connsiteX63" fmla="*/ 400692 w 3246633"/>
              <a:gd name="connsiteY63" fmla="*/ 41097 h 1469205"/>
              <a:gd name="connsiteX64" fmla="*/ 369869 w 3246633"/>
              <a:gd name="connsiteY64" fmla="*/ 51371 h 1469205"/>
              <a:gd name="connsiteX65" fmla="*/ 277402 w 3246633"/>
              <a:gd name="connsiteY65" fmla="*/ 102742 h 1469205"/>
              <a:gd name="connsiteX66" fmla="*/ 215757 w 3246633"/>
              <a:gd name="connsiteY66" fmla="*/ 164387 h 1469205"/>
              <a:gd name="connsiteX67" fmla="*/ 184934 w 3246633"/>
              <a:gd name="connsiteY67" fmla="*/ 195209 h 1469205"/>
              <a:gd name="connsiteX68" fmla="*/ 154112 w 3246633"/>
              <a:gd name="connsiteY68" fmla="*/ 226032 h 1469205"/>
              <a:gd name="connsiteX69" fmla="*/ 143838 w 3246633"/>
              <a:gd name="connsiteY69" fmla="*/ 256854 h 1469205"/>
              <a:gd name="connsiteX70" fmla="*/ 113015 w 3246633"/>
              <a:gd name="connsiteY70" fmla="*/ 297951 h 1469205"/>
              <a:gd name="connsiteX71" fmla="*/ 61645 w 3246633"/>
              <a:gd name="connsiteY71" fmla="*/ 359596 h 1469205"/>
              <a:gd name="connsiteX72" fmla="*/ 51370 w 3246633"/>
              <a:gd name="connsiteY72" fmla="*/ 452063 h 1469205"/>
              <a:gd name="connsiteX73" fmla="*/ 30822 w 3246633"/>
              <a:gd name="connsiteY73" fmla="*/ 606176 h 1469205"/>
              <a:gd name="connsiteX74" fmla="*/ 20548 w 3246633"/>
              <a:gd name="connsiteY74" fmla="*/ 636998 h 1469205"/>
              <a:gd name="connsiteX75" fmla="*/ 0 w 3246633"/>
              <a:gd name="connsiteY75" fmla="*/ 667820 h 1469205"/>
              <a:gd name="connsiteX76" fmla="*/ 10274 w 3246633"/>
              <a:gd name="connsiteY76" fmla="*/ 852755 h 1469205"/>
              <a:gd name="connsiteX77" fmla="*/ 30822 w 3246633"/>
              <a:gd name="connsiteY77" fmla="*/ 883578 h 1469205"/>
              <a:gd name="connsiteX78" fmla="*/ 61645 w 3246633"/>
              <a:gd name="connsiteY78" fmla="*/ 934949 h 1469205"/>
              <a:gd name="connsiteX79" fmla="*/ 71919 w 3246633"/>
              <a:gd name="connsiteY79" fmla="*/ 1089061 h 1469205"/>
              <a:gd name="connsiteX80" fmla="*/ 102741 w 3246633"/>
              <a:gd name="connsiteY80" fmla="*/ 1119883 h 1469205"/>
              <a:gd name="connsiteX81" fmla="*/ 123290 w 3246633"/>
              <a:gd name="connsiteY81" fmla="*/ 1160980 h 1469205"/>
              <a:gd name="connsiteX82" fmla="*/ 164386 w 3246633"/>
              <a:gd name="connsiteY82" fmla="*/ 1284270 h 1469205"/>
              <a:gd name="connsiteX83" fmla="*/ 195209 w 3246633"/>
              <a:gd name="connsiteY83" fmla="*/ 1315092 h 1469205"/>
              <a:gd name="connsiteX84" fmla="*/ 256854 w 3246633"/>
              <a:gd name="connsiteY84" fmla="*/ 1376737 h 1469205"/>
              <a:gd name="connsiteX85" fmla="*/ 349321 w 3246633"/>
              <a:gd name="connsiteY85" fmla="*/ 1458931 h 1469205"/>
              <a:gd name="connsiteX86" fmla="*/ 431514 w 3246633"/>
              <a:gd name="connsiteY86" fmla="*/ 1469205 h 1469205"/>
              <a:gd name="connsiteX87" fmla="*/ 739739 w 3246633"/>
              <a:gd name="connsiteY87" fmla="*/ 1458931 h 1469205"/>
              <a:gd name="connsiteX88" fmla="*/ 842481 w 3246633"/>
              <a:gd name="connsiteY88" fmla="*/ 1428108 h 1469205"/>
              <a:gd name="connsiteX89" fmla="*/ 965770 w 3246633"/>
              <a:gd name="connsiteY89" fmla="*/ 1417834 h 1469205"/>
              <a:gd name="connsiteX90" fmla="*/ 1089060 w 3246633"/>
              <a:gd name="connsiteY90" fmla="*/ 1397286 h 1469205"/>
              <a:gd name="connsiteX91" fmla="*/ 2013734 w 3246633"/>
              <a:gd name="connsiteY91" fmla="*/ 1407560 h 1469205"/>
              <a:gd name="connsiteX92" fmla="*/ 2034283 w 3246633"/>
              <a:gd name="connsiteY92" fmla="*/ 1428108 h 1469205"/>
              <a:gd name="connsiteX93" fmla="*/ 2198669 w 3246633"/>
              <a:gd name="connsiteY93" fmla="*/ 1438382 h 1469205"/>
              <a:gd name="connsiteX94" fmla="*/ 2383604 w 3246633"/>
              <a:gd name="connsiteY94" fmla="*/ 1428108 h 1469205"/>
              <a:gd name="connsiteX95" fmla="*/ 2445249 w 3246633"/>
              <a:gd name="connsiteY95" fmla="*/ 1397286 h 1469205"/>
              <a:gd name="connsiteX96" fmla="*/ 2476072 w 3246633"/>
              <a:gd name="connsiteY96" fmla="*/ 1387012 h 1469205"/>
              <a:gd name="connsiteX97" fmla="*/ 2506894 w 3246633"/>
              <a:gd name="connsiteY97" fmla="*/ 1366463 h 1469205"/>
              <a:gd name="connsiteX98" fmla="*/ 2527442 w 3246633"/>
              <a:gd name="connsiteY98" fmla="*/ 1273996 h 1469205"/>
              <a:gd name="connsiteX99" fmla="*/ 2599361 w 3246633"/>
              <a:gd name="connsiteY99" fmla="*/ 1263722 h 1469205"/>
              <a:gd name="connsiteX100" fmla="*/ 2630184 w 3246633"/>
              <a:gd name="connsiteY100" fmla="*/ 1243173 h 146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246633" h="1469205">
                <a:moveTo>
                  <a:pt x="2547991" y="1222625"/>
                </a:moveTo>
                <a:cubicBezTo>
                  <a:pt x="2571964" y="1239749"/>
                  <a:pt x="2596905" y="1255592"/>
                  <a:pt x="2619910" y="1273996"/>
                </a:cubicBezTo>
                <a:cubicBezTo>
                  <a:pt x="2631256" y="1283073"/>
                  <a:pt x="2638643" y="1296759"/>
                  <a:pt x="2650732" y="1304818"/>
                </a:cubicBezTo>
                <a:cubicBezTo>
                  <a:pt x="2659743" y="1310825"/>
                  <a:pt x="2671500" y="1311070"/>
                  <a:pt x="2681555" y="1315092"/>
                </a:cubicBezTo>
                <a:cubicBezTo>
                  <a:pt x="2705771" y="1324779"/>
                  <a:pt x="2730146" y="1334251"/>
                  <a:pt x="2753474" y="1345915"/>
                </a:cubicBezTo>
                <a:cubicBezTo>
                  <a:pt x="2764518" y="1351437"/>
                  <a:pt x="2772383" y="1363214"/>
                  <a:pt x="2784296" y="1366463"/>
                </a:cubicBezTo>
                <a:cubicBezTo>
                  <a:pt x="2810934" y="1373728"/>
                  <a:pt x="2839092" y="1373312"/>
                  <a:pt x="2866490" y="1376737"/>
                </a:cubicBezTo>
                <a:cubicBezTo>
                  <a:pt x="3000049" y="1414898"/>
                  <a:pt x="3014923" y="1427190"/>
                  <a:pt x="3215811" y="1387012"/>
                </a:cubicBezTo>
                <a:cubicBezTo>
                  <a:pt x="3235393" y="1383096"/>
                  <a:pt x="3236359" y="1352765"/>
                  <a:pt x="3246633" y="1335641"/>
                </a:cubicBezTo>
                <a:cubicBezTo>
                  <a:pt x="3243208" y="1239749"/>
                  <a:pt x="3242537" y="1143718"/>
                  <a:pt x="3236359" y="1047964"/>
                </a:cubicBezTo>
                <a:cubicBezTo>
                  <a:pt x="3235662" y="1037157"/>
                  <a:pt x="3230928" y="1026828"/>
                  <a:pt x="3226085" y="1017142"/>
                </a:cubicBezTo>
                <a:cubicBezTo>
                  <a:pt x="3217155" y="999281"/>
                  <a:pt x="3209383" y="979891"/>
                  <a:pt x="3195263" y="965771"/>
                </a:cubicBezTo>
                <a:cubicBezTo>
                  <a:pt x="3187605" y="958113"/>
                  <a:pt x="3174714" y="958922"/>
                  <a:pt x="3164440" y="955497"/>
                </a:cubicBezTo>
                <a:cubicBezTo>
                  <a:pt x="3092582" y="907592"/>
                  <a:pt x="3175208" y="955596"/>
                  <a:pt x="3020602" y="924674"/>
                </a:cubicBezTo>
                <a:cubicBezTo>
                  <a:pt x="3005584" y="921670"/>
                  <a:pt x="2993583" y="910159"/>
                  <a:pt x="2979505" y="904126"/>
                </a:cubicBezTo>
                <a:cubicBezTo>
                  <a:pt x="2969551" y="899860"/>
                  <a:pt x="2958957" y="897277"/>
                  <a:pt x="2948683" y="893852"/>
                </a:cubicBezTo>
                <a:cubicBezTo>
                  <a:pt x="2884683" y="829855"/>
                  <a:pt x="2977341" y="916383"/>
                  <a:pt x="2897312" y="863029"/>
                </a:cubicBezTo>
                <a:cubicBezTo>
                  <a:pt x="2885223" y="854969"/>
                  <a:pt x="2876764" y="842481"/>
                  <a:pt x="2866490" y="832207"/>
                </a:cubicBezTo>
                <a:cubicBezTo>
                  <a:pt x="2863065" y="804809"/>
                  <a:pt x="2858792" y="777504"/>
                  <a:pt x="2856215" y="750014"/>
                </a:cubicBezTo>
                <a:cubicBezTo>
                  <a:pt x="2856043" y="748182"/>
                  <a:pt x="2858955" y="548126"/>
                  <a:pt x="2825393" y="472612"/>
                </a:cubicBezTo>
                <a:cubicBezTo>
                  <a:pt x="2816062" y="451618"/>
                  <a:pt x="2808354" y="429346"/>
                  <a:pt x="2794570" y="410967"/>
                </a:cubicBezTo>
                <a:cubicBezTo>
                  <a:pt x="2777134" y="387719"/>
                  <a:pt x="2760494" y="358512"/>
                  <a:pt x="2732926" y="349322"/>
                </a:cubicBezTo>
                <a:cubicBezTo>
                  <a:pt x="2722652" y="345897"/>
                  <a:pt x="2711790" y="343890"/>
                  <a:pt x="2702103" y="339047"/>
                </a:cubicBezTo>
                <a:cubicBezTo>
                  <a:pt x="2691059" y="333525"/>
                  <a:pt x="2682843" y="322835"/>
                  <a:pt x="2671281" y="318499"/>
                </a:cubicBezTo>
                <a:cubicBezTo>
                  <a:pt x="2654930" y="312367"/>
                  <a:pt x="2637034" y="311650"/>
                  <a:pt x="2619910" y="308225"/>
                </a:cubicBezTo>
                <a:cubicBezTo>
                  <a:pt x="2606211" y="297951"/>
                  <a:pt x="2593782" y="285719"/>
                  <a:pt x="2578813" y="277403"/>
                </a:cubicBezTo>
                <a:cubicBezTo>
                  <a:pt x="2547156" y="259816"/>
                  <a:pt x="2520203" y="255044"/>
                  <a:pt x="2486346" y="246580"/>
                </a:cubicBezTo>
                <a:cubicBezTo>
                  <a:pt x="2476072" y="239731"/>
                  <a:pt x="2467237" y="229937"/>
                  <a:pt x="2455523" y="226032"/>
                </a:cubicBezTo>
                <a:cubicBezTo>
                  <a:pt x="2366525" y="196367"/>
                  <a:pt x="2416884" y="238765"/>
                  <a:pt x="2373330" y="195209"/>
                </a:cubicBezTo>
                <a:cubicBezTo>
                  <a:pt x="2345096" y="279912"/>
                  <a:pt x="2390711" y="145908"/>
                  <a:pt x="2332233" y="297951"/>
                </a:cubicBezTo>
                <a:cubicBezTo>
                  <a:pt x="2324458" y="318167"/>
                  <a:pt x="2318534" y="339048"/>
                  <a:pt x="2311685" y="359596"/>
                </a:cubicBezTo>
                <a:cubicBezTo>
                  <a:pt x="2308260" y="386994"/>
                  <a:pt x="2308108" y="415002"/>
                  <a:pt x="2301411" y="441789"/>
                </a:cubicBezTo>
                <a:cubicBezTo>
                  <a:pt x="2297696" y="456648"/>
                  <a:pt x="2283381" y="467779"/>
                  <a:pt x="2280863" y="482886"/>
                </a:cubicBezTo>
                <a:cubicBezTo>
                  <a:pt x="2249880" y="668783"/>
                  <a:pt x="2302345" y="579088"/>
                  <a:pt x="2250040" y="657546"/>
                </a:cubicBezTo>
                <a:cubicBezTo>
                  <a:pt x="2243756" y="682681"/>
                  <a:pt x="2233956" y="729749"/>
                  <a:pt x="2219218" y="750014"/>
                </a:cubicBezTo>
                <a:cubicBezTo>
                  <a:pt x="2202126" y="773516"/>
                  <a:pt x="2185142" y="802470"/>
                  <a:pt x="2157573" y="811659"/>
                </a:cubicBezTo>
                <a:lnTo>
                  <a:pt x="2126750" y="821933"/>
                </a:lnTo>
                <a:cubicBezTo>
                  <a:pt x="2061680" y="818508"/>
                  <a:pt x="1996493" y="816855"/>
                  <a:pt x="1931541" y="811659"/>
                </a:cubicBezTo>
                <a:cubicBezTo>
                  <a:pt x="1844932" y="804730"/>
                  <a:pt x="1886184" y="795608"/>
                  <a:pt x="1787703" y="780836"/>
                </a:cubicBezTo>
                <a:cubicBezTo>
                  <a:pt x="1746920" y="774718"/>
                  <a:pt x="1705510" y="773987"/>
                  <a:pt x="1664413" y="770562"/>
                </a:cubicBezTo>
                <a:cubicBezTo>
                  <a:pt x="1626741" y="751726"/>
                  <a:pt x="1574639" y="720943"/>
                  <a:pt x="1530849" y="719191"/>
                </a:cubicBezTo>
                <a:cubicBezTo>
                  <a:pt x="1469158" y="716723"/>
                  <a:pt x="1407559" y="726040"/>
                  <a:pt x="1345914" y="729465"/>
                </a:cubicBezTo>
                <a:cubicBezTo>
                  <a:pt x="1240605" y="771590"/>
                  <a:pt x="1330073" y="741936"/>
                  <a:pt x="1140431" y="760288"/>
                </a:cubicBezTo>
                <a:cubicBezTo>
                  <a:pt x="1085466" y="765607"/>
                  <a:pt x="1030840" y="773987"/>
                  <a:pt x="976045" y="780836"/>
                </a:cubicBezTo>
                <a:cubicBezTo>
                  <a:pt x="717703" y="866951"/>
                  <a:pt x="1009308" y="775090"/>
                  <a:pt x="821932" y="821933"/>
                </a:cubicBezTo>
                <a:cubicBezTo>
                  <a:pt x="659116" y="862636"/>
                  <a:pt x="859948" y="825871"/>
                  <a:pt x="698642" y="852755"/>
                </a:cubicBezTo>
                <a:lnTo>
                  <a:pt x="616449" y="883578"/>
                </a:lnTo>
                <a:cubicBezTo>
                  <a:pt x="596051" y="890863"/>
                  <a:pt x="576416" y="902685"/>
                  <a:pt x="554804" y="904126"/>
                </a:cubicBezTo>
                <a:cubicBezTo>
                  <a:pt x="523861" y="906189"/>
                  <a:pt x="493159" y="897277"/>
                  <a:pt x="462337" y="893852"/>
                </a:cubicBezTo>
                <a:cubicBezTo>
                  <a:pt x="458912" y="883578"/>
                  <a:pt x="451548" y="873847"/>
                  <a:pt x="452063" y="863029"/>
                </a:cubicBezTo>
                <a:cubicBezTo>
                  <a:pt x="457408" y="750778"/>
                  <a:pt x="431296" y="709099"/>
                  <a:pt x="493159" y="657546"/>
                </a:cubicBezTo>
                <a:cubicBezTo>
                  <a:pt x="506314" y="646584"/>
                  <a:pt x="518357" y="633083"/>
                  <a:pt x="534256" y="626724"/>
                </a:cubicBezTo>
                <a:cubicBezTo>
                  <a:pt x="553598" y="618987"/>
                  <a:pt x="575353" y="619875"/>
                  <a:pt x="595901" y="616450"/>
                </a:cubicBezTo>
                <a:cubicBezTo>
                  <a:pt x="616449" y="606176"/>
                  <a:pt x="635911" y="593354"/>
                  <a:pt x="657546" y="585627"/>
                </a:cubicBezTo>
                <a:cubicBezTo>
                  <a:pt x="702346" y="569627"/>
                  <a:pt x="754373" y="562640"/>
                  <a:pt x="801384" y="554805"/>
                </a:cubicBezTo>
                <a:cubicBezTo>
                  <a:pt x="847337" y="539487"/>
                  <a:pt x="867486" y="542981"/>
                  <a:pt x="893851" y="503434"/>
                </a:cubicBezTo>
                <a:cubicBezTo>
                  <a:pt x="899858" y="494423"/>
                  <a:pt x="900701" y="482886"/>
                  <a:pt x="904126" y="472612"/>
                </a:cubicBezTo>
                <a:cubicBezTo>
                  <a:pt x="900701" y="421241"/>
                  <a:pt x="899241" y="369701"/>
                  <a:pt x="893851" y="318499"/>
                </a:cubicBezTo>
                <a:cubicBezTo>
                  <a:pt x="892373" y="304456"/>
                  <a:pt x="889892" y="290033"/>
                  <a:pt x="883577" y="277403"/>
                </a:cubicBezTo>
                <a:cubicBezTo>
                  <a:pt x="879245" y="268739"/>
                  <a:pt x="869878" y="263704"/>
                  <a:pt x="863029" y="256854"/>
                </a:cubicBezTo>
                <a:cubicBezTo>
                  <a:pt x="857612" y="170176"/>
                  <a:pt x="871128" y="111156"/>
                  <a:pt x="832206" y="41097"/>
                </a:cubicBezTo>
                <a:cubicBezTo>
                  <a:pt x="823890" y="26128"/>
                  <a:pt x="811658" y="13699"/>
                  <a:pt x="801384" y="0"/>
                </a:cubicBezTo>
                <a:cubicBezTo>
                  <a:pt x="688368" y="3425"/>
                  <a:pt x="575230" y="4002"/>
                  <a:pt x="462337" y="10274"/>
                </a:cubicBezTo>
                <a:cubicBezTo>
                  <a:pt x="433286" y="11888"/>
                  <a:pt x="425150" y="28868"/>
                  <a:pt x="400692" y="41097"/>
                </a:cubicBezTo>
                <a:cubicBezTo>
                  <a:pt x="391005" y="45940"/>
                  <a:pt x="379823" y="47105"/>
                  <a:pt x="369869" y="51371"/>
                </a:cubicBezTo>
                <a:cubicBezTo>
                  <a:pt x="349424" y="60133"/>
                  <a:pt x="291691" y="91051"/>
                  <a:pt x="277402" y="102742"/>
                </a:cubicBezTo>
                <a:cubicBezTo>
                  <a:pt x="254911" y="121144"/>
                  <a:pt x="236305" y="143839"/>
                  <a:pt x="215757" y="164387"/>
                </a:cubicBezTo>
                <a:lnTo>
                  <a:pt x="184934" y="195209"/>
                </a:lnTo>
                <a:lnTo>
                  <a:pt x="154112" y="226032"/>
                </a:lnTo>
                <a:cubicBezTo>
                  <a:pt x="150687" y="236306"/>
                  <a:pt x="149211" y="247451"/>
                  <a:pt x="143838" y="256854"/>
                </a:cubicBezTo>
                <a:cubicBezTo>
                  <a:pt x="135342" y="271722"/>
                  <a:pt x="122968" y="284017"/>
                  <a:pt x="113015" y="297951"/>
                </a:cubicBezTo>
                <a:cubicBezTo>
                  <a:pt x="77254" y="348016"/>
                  <a:pt x="109615" y="311624"/>
                  <a:pt x="61645" y="359596"/>
                </a:cubicBezTo>
                <a:cubicBezTo>
                  <a:pt x="58220" y="390418"/>
                  <a:pt x="55217" y="421290"/>
                  <a:pt x="51370" y="452063"/>
                </a:cubicBezTo>
                <a:cubicBezTo>
                  <a:pt x="44942" y="503488"/>
                  <a:pt x="39342" y="555056"/>
                  <a:pt x="30822" y="606176"/>
                </a:cubicBezTo>
                <a:cubicBezTo>
                  <a:pt x="29042" y="616858"/>
                  <a:pt x="25391" y="627312"/>
                  <a:pt x="20548" y="636998"/>
                </a:cubicBezTo>
                <a:cubicBezTo>
                  <a:pt x="15026" y="648042"/>
                  <a:pt x="6849" y="657546"/>
                  <a:pt x="0" y="667820"/>
                </a:cubicBezTo>
                <a:cubicBezTo>
                  <a:pt x="3425" y="729465"/>
                  <a:pt x="1543" y="791635"/>
                  <a:pt x="10274" y="852755"/>
                </a:cubicBezTo>
                <a:cubicBezTo>
                  <a:pt x="12020" y="864979"/>
                  <a:pt x="24278" y="873107"/>
                  <a:pt x="30822" y="883578"/>
                </a:cubicBezTo>
                <a:cubicBezTo>
                  <a:pt x="41406" y="900512"/>
                  <a:pt x="51371" y="917825"/>
                  <a:pt x="61645" y="934949"/>
                </a:cubicBezTo>
                <a:cubicBezTo>
                  <a:pt x="65070" y="986320"/>
                  <a:pt x="60751" y="1038802"/>
                  <a:pt x="71919" y="1089061"/>
                </a:cubicBezTo>
                <a:cubicBezTo>
                  <a:pt x="75071" y="1103245"/>
                  <a:pt x="94296" y="1108060"/>
                  <a:pt x="102741" y="1119883"/>
                </a:cubicBezTo>
                <a:cubicBezTo>
                  <a:pt x="111643" y="1132346"/>
                  <a:pt x="116440" y="1147281"/>
                  <a:pt x="123290" y="1160980"/>
                </a:cubicBezTo>
                <a:cubicBezTo>
                  <a:pt x="133630" y="1212683"/>
                  <a:pt x="134226" y="1234003"/>
                  <a:pt x="164386" y="1284270"/>
                </a:cubicBezTo>
                <a:cubicBezTo>
                  <a:pt x="171862" y="1296729"/>
                  <a:pt x="185907" y="1303930"/>
                  <a:pt x="195209" y="1315092"/>
                </a:cubicBezTo>
                <a:cubicBezTo>
                  <a:pt x="270647" y="1405617"/>
                  <a:pt x="142932" y="1275473"/>
                  <a:pt x="256854" y="1376737"/>
                </a:cubicBezTo>
                <a:cubicBezTo>
                  <a:pt x="268892" y="1387438"/>
                  <a:pt x="325225" y="1450899"/>
                  <a:pt x="349321" y="1458931"/>
                </a:cubicBezTo>
                <a:cubicBezTo>
                  <a:pt x="375515" y="1467662"/>
                  <a:pt x="404116" y="1465780"/>
                  <a:pt x="431514" y="1469205"/>
                </a:cubicBezTo>
                <a:cubicBezTo>
                  <a:pt x="534256" y="1465780"/>
                  <a:pt x="637099" y="1464633"/>
                  <a:pt x="739739" y="1458931"/>
                </a:cubicBezTo>
                <a:cubicBezTo>
                  <a:pt x="944262" y="1447568"/>
                  <a:pt x="688813" y="1456920"/>
                  <a:pt x="842481" y="1428108"/>
                </a:cubicBezTo>
                <a:cubicBezTo>
                  <a:pt x="883013" y="1420508"/>
                  <a:pt x="924850" y="1422949"/>
                  <a:pt x="965770" y="1417834"/>
                </a:cubicBezTo>
                <a:cubicBezTo>
                  <a:pt x="1007112" y="1412666"/>
                  <a:pt x="1047963" y="1404135"/>
                  <a:pt x="1089060" y="1397286"/>
                </a:cubicBezTo>
                <a:cubicBezTo>
                  <a:pt x="1397285" y="1400711"/>
                  <a:pt x="1705654" y="1397514"/>
                  <a:pt x="2013734" y="1407560"/>
                </a:cubicBezTo>
                <a:cubicBezTo>
                  <a:pt x="2023416" y="1407876"/>
                  <a:pt x="2024728" y="1426516"/>
                  <a:pt x="2034283" y="1428108"/>
                </a:cubicBezTo>
                <a:cubicBezTo>
                  <a:pt x="2088438" y="1437134"/>
                  <a:pt x="2143874" y="1434957"/>
                  <a:pt x="2198669" y="1438382"/>
                </a:cubicBezTo>
                <a:cubicBezTo>
                  <a:pt x="2260314" y="1434957"/>
                  <a:pt x="2322142" y="1433961"/>
                  <a:pt x="2383604" y="1428108"/>
                </a:cubicBezTo>
                <a:cubicBezTo>
                  <a:pt x="2415507" y="1425070"/>
                  <a:pt x="2417541" y="1411140"/>
                  <a:pt x="2445249" y="1397286"/>
                </a:cubicBezTo>
                <a:cubicBezTo>
                  <a:pt x="2454936" y="1392443"/>
                  <a:pt x="2465798" y="1390437"/>
                  <a:pt x="2476072" y="1387012"/>
                </a:cubicBezTo>
                <a:cubicBezTo>
                  <a:pt x="2486346" y="1380162"/>
                  <a:pt x="2501784" y="1377704"/>
                  <a:pt x="2506894" y="1366463"/>
                </a:cubicBezTo>
                <a:cubicBezTo>
                  <a:pt x="2519959" y="1337719"/>
                  <a:pt x="2506320" y="1297465"/>
                  <a:pt x="2527442" y="1273996"/>
                </a:cubicBezTo>
                <a:cubicBezTo>
                  <a:pt x="2543642" y="1255996"/>
                  <a:pt x="2575388" y="1267147"/>
                  <a:pt x="2599361" y="1263722"/>
                </a:cubicBezTo>
                <a:lnTo>
                  <a:pt x="2630184" y="1243173"/>
                </a:lnTo>
              </a:path>
            </a:pathLst>
          </a:cu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A22CA8A-D243-43E2-956C-52DD80B4D107}"/>
              </a:ext>
            </a:extLst>
          </p:cNvPr>
          <p:cNvCxnSpPr>
            <a:cxnSpLocks/>
          </p:cNvCxnSpPr>
          <p:nvPr/>
        </p:nvCxnSpPr>
        <p:spPr>
          <a:xfrm flipH="1">
            <a:off x="4019057" y="3903180"/>
            <a:ext cx="289094" cy="46206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E9E577FC-252C-4D69-98A1-0ECBD6A222B6}"/>
              </a:ext>
            </a:extLst>
          </p:cNvPr>
          <p:cNvSpPr/>
          <p:nvPr/>
        </p:nvSpPr>
        <p:spPr>
          <a:xfrm>
            <a:off x="8094364" y="5268563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CF8FAD0-CA9A-4A56-8872-9B3ABC277D9E}"/>
              </a:ext>
            </a:extLst>
          </p:cNvPr>
          <p:cNvSpPr/>
          <p:nvPr/>
        </p:nvSpPr>
        <p:spPr>
          <a:xfrm>
            <a:off x="7603424" y="5057525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9C969AE-745C-4BCF-B695-C185A19D085B}"/>
              </a:ext>
            </a:extLst>
          </p:cNvPr>
          <p:cNvSpPr/>
          <p:nvPr/>
        </p:nvSpPr>
        <p:spPr>
          <a:xfrm>
            <a:off x="7138592" y="4687578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E8E72EE-EFAD-489D-9FAD-92E1F4C3E7D0}"/>
              </a:ext>
            </a:extLst>
          </p:cNvPr>
          <p:cNvSpPr/>
          <p:nvPr/>
        </p:nvSpPr>
        <p:spPr>
          <a:xfrm>
            <a:off x="6831208" y="4752700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3F3CD30-F253-4068-9DC7-AF7F60139BA8}"/>
              </a:ext>
            </a:extLst>
          </p:cNvPr>
          <p:cNvSpPr/>
          <p:nvPr/>
        </p:nvSpPr>
        <p:spPr>
          <a:xfrm>
            <a:off x="6541283" y="4402625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BC54596-4C53-4D79-BDB4-0AE32226966D}"/>
              </a:ext>
            </a:extLst>
          </p:cNvPr>
          <p:cNvSpPr/>
          <p:nvPr/>
        </p:nvSpPr>
        <p:spPr>
          <a:xfrm>
            <a:off x="6218027" y="4313609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661E122-2F17-4486-820E-8359DD28201E}"/>
              </a:ext>
            </a:extLst>
          </p:cNvPr>
          <p:cNvSpPr/>
          <p:nvPr/>
        </p:nvSpPr>
        <p:spPr>
          <a:xfrm>
            <a:off x="5873165" y="4742426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3986140-45F3-4995-BC05-1E5F8FC545FD}"/>
              </a:ext>
            </a:extLst>
          </p:cNvPr>
          <p:cNvSpPr/>
          <p:nvPr/>
        </p:nvSpPr>
        <p:spPr>
          <a:xfrm>
            <a:off x="6022361" y="5390866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ECDF330-2677-4E03-8929-4B183DE0CA24}"/>
              </a:ext>
            </a:extLst>
          </p:cNvPr>
          <p:cNvSpPr/>
          <p:nvPr/>
        </p:nvSpPr>
        <p:spPr>
          <a:xfrm>
            <a:off x="9326737" y="4273073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94CF37D-AB03-4FE9-84E2-E6FD36D5E694}"/>
              </a:ext>
            </a:extLst>
          </p:cNvPr>
          <p:cNvSpPr/>
          <p:nvPr/>
        </p:nvSpPr>
        <p:spPr>
          <a:xfrm>
            <a:off x="9825471" y="4420262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2B70EB0-9911-4ADD-B5B4-AC36ADDC7834}"/>
              </a:ext>
            </a:extLst>
          </p:cNvPr>
          <p:cNvSpPr/>
          <p:nvPr/>
        </p:nvSpPr>
        <p:spPr>
          <a:xfrm>
            <a:off x="10266974" y="4235698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BDEF617-B7C9-46B8-AAD2-D4AF3443F19E}"/>
              </a:ext>
            </a:extLst>
          </p:cNvPr>
          <p:cNvSpPr/>
          <p:nvPr/>
        </p:nvSpPr>
        <p:spPr>
          <a:xfrm>
            <a:off x="10527109" y="4383447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9EC467-DEF0-46F3-B40F-1BD3F25FACE4}"/>
              </a:ext>
            </a:extLst>
          </p:cNvPr>
          <p:cNvSpPr/>
          <p:nvPr/>
        </p:nvSpPr>
        <p:spPr>
          <a:xfrm>
            <a:off x="11004924" y="4256246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2E7ED8E-2E45-49F5-A7B5-C36C88E11DCF}"/>
              </a:ext>
            </a:extLst>
          </p:cNvPr>
          <p:cNvSpPr/>
          <p:nvPr/>
        </p:nvSpPr>
        <p:spPr>
          <a:xfrm>
            <a:off x="11259904" y="4402354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D4BEE9-0F26-4E98-9839-7D93B411316D}"/>
              </a:ext>
            </a:extLst>
          </p:cNvPr>
          <p:cNvSpPr/>
          <p:nvPr/>
        </p:nvSpPr>
        <p:spPr>
          <a:xfrm>
            <a:off x="11609569" y="4221511"/>
            <a:ext cx="222835" cy="2544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DC75C10-3E93-42A7-8AFF-0CE288883F94}"/>
              </a:ext>
            </a:extLst>
          </p:cNvPr>
          <p:cNvSpPr/>
          <p:nvPr/>
        </p:nvSpPr>
        <p:spPr>
          <a:xfrm>
            <a:off x="8435083" y="3708971"/>
            <a:ext cx="1142077" cy="801384"/>
          </a:xfrm>
          <a:custGeom>
            <a:avLst/>
            <a:gdLst>
              <a:gd name="connsiteX0" fmla="*/ 308225 w 1142077"/>
              <a:gd name="connsiteY0" fmla="*/ 739739 h 801384"/>
              <a:gd name="connsiteX1" fmla="*/ 410966 w 1142077"/>
              <a:gd name="connsiteY1" fmla="*/ 708917 h 801384"/>
              <a:gd name="connsiteX2" fmla="*/ 441789 w 1142077"/>
              <a:gd name="connsiteY2" fmla="*/ 698642 h 801384"/>
              <a:gd name="connsiteX3" fmla="*/ 472611 w 1142077"/>
              <a:gd name="connsiteY3" fmla="*/ 678094 h 801384"/>
              <a:gd name="connsiteX4" fmla="*/ 523982 w 1142077"/>
              <a:gd name="connsiteY4" fmla="*/ 647272 h 801384"/>
              <a:gd name="connsiteX5" fmla="*/ 554805 w 1142077"/>
              <a:gd name="connsiteY5" fmla="*/ 636998 h 801384"/>
              <a:gd name="connsiteX6" fmla="*/ 595901 w 1142077"/>
              <a:gd name="connsiteY6" fmla="*/ 606175 h 801384"/>
              <a:gd name="connsiteX7" fmla="*/ 626724 w 1142077"/>
              <a:gd name="connsiteY7" fmla="*/ 575353 h 801384"/>
              <a:gd name="connsiteX8" fmla="*/ 739739 w 1142077"/>
              <a:gd name="connsiteY8" fmla="*/ 544530 h 801384"/>
              <a:gd name="connsiteX9" fmla="*/ 832207 w 1142077"/>
              <a:gd name="connsiteY9" fmla="*/ 513708 h 801384"/>
              <a:gd name="connsiteX10" fmla="*/ 863029 w 1142077"/>
              <a:gd name="connsiteY10" fmla="*/ 493159 h 801384"/>
              <a:gd name="connsiteX11" fmla="*/ 893852 w 1142077"/>
              <a:gd name="connsiteY11" fmla="*/ 482885 h 801384"/>
              <a:gd name="connsiteX12" fmla="*/ 934948 w 1142077"/>
              <a:gd name="connsiteY12" fmla="*/ 452063 h 801384"/>
              <a:gd name="connsiteX13" fmla="*/ 965771 w 1142077"/>
              <a:gd name="connsiteY13" fmla="*/ 431514 h 801384"/>
              <a:gd name="connsiteX14" fmla="*/ 986319 w 1142077"/>
              <a:gd name="connsiteY14" fmla="*/ 400692 h 801384"/>
              <a:gd name="connsiteX15" fmla="*/ 1017142 w 1142077"/>
              <a:gd name="connsiteY15" fmla="*/ 369869 h 801384"/>
              <a:gd name="connsiteX16" fmla="*/ 1027416 w 1142077"/>
              <a:gd name="connsiteY16" fmla="*/ 339047 h 801384"/>
              <a:gd name="connsiteX17" fmla="*/ 1047964 w 1142077"/>
              <a:gd name="connsiteY17" fmla="*/ 308225 h 801384"/>
              <a:gd name="connsiteX18" fmla="*/ 1058238 w 1142077"/>
              <a:gd name="connsiteY18" fmla="*/ 277402 h 801384"/>
              <a:gd name="connsiteX19" fmla="*/ 1109609 w 1142077"/>
              <a:gd name="connsiteY19" fmla="*/ 215757 h 801384"/>
              <a:gd name="connsiteX20" fmla="*/ 1119883 w 1142077"/>
              <a:gd name="connsiteY20" fmla="*/ 184935 h 801384"/>
              <a:gd name="connsiteX21" fmla="*/ 1140432 w 1142077"/>
              <a:gd name="connsiteY21" fmla="*/ 154112 h 801384"/>
              <a:gd name="connsiteX22" fmla="*/ 1130157 w 1142077"/>
              <a:gd name="connsiteY22" fmla="*/ 82193 h 801384"/>
              <a:gd name="connsiteX23" fmla="*/ 1006868 w 1142077"/>
              <a:gd name="connsiteY23" fmla="*/ 20548 h 801384"/>
              <a:gd name="connsiteX24" fmla="*/ 852755 w 1142077"/>
              <a:gd name="connsiteY24" fmla="*/ 0 h 801384"/>
              <a:gd name="connsiteX25" fmla="*/ 390418 w 1142077"/>
              <a:gd name="connsiteY25" fmla="*/ 30822 h 801384"/>
              <a:gd name="connsiteX26" fmla="*/ 339047 w 1142077"/>
              <a:gd name="connsiteY26" fmla="*/ 41096 h 801384"/>
              <a:gd name="connsiteX27" fmla="*/ 297951 w 1142077"/>
              <a:gd name="connsiteY27" fmla="*/ 71919 h 801384"/>
              <a:gd name="connsiteX28" fmla="*/ 267128 w 1142077"/>
              <a:gd name="connsiteY28" fmla="*/ 92467 h 801384"/>
              <a:gd name="connsiteX29" fmla="*/ 236306 w 1142077"/>
              <a:gd name="connsiteY29" fmla="*/ 123290 h 801384"/>
              <a:gd name="connsiteX30" fmla="*/ 184935 w 1142077"/>
              <a:gd name="connsiteY30" fmla="*/ 164386 h 801384"/>
              <a:gd name="connsiteX31" fmla="*/ 143838 w 1142077"/>
              <a:gd name="connsiteY31" fmla="*/ 246580 h 801384"/>
              <a:gd name="connsiteX32" fmla="*/ 113016 w 1142077"/>
              <a:gd name="connsiteY32" fmla="*/ 277402 h 801384"/>
              <a:gd name="connsiteX33" fmla="*/ 61645 w 1142077"/>
              <a:gd name="connsiteY33" fmla="*/ 349321 h 801384"/>
              <a:gd name="connsiteX34" fmla="*/ 20548 w 1142077"/>
              <a:gd name="connsiteY34" fmla="*/ 472611 h 801384"/>
              <a:gd name="connsiteX35" fmla="*/ 0 w 1142077"/>
              <a:gd name="connsiteY35" fmla="*/ 534256 h 801384"/>
              <a:gd name="connsiteX36" fmla="*/ 10274 w 1142077"/>
              <a:gd name="connsiteY36" fmla="*/ 647272 h 801384"/>
              <a:gd name="connsiteX37" fmla="*/ 71919 w 1142077"/>
              <a:gd name="connsiteY37" fmla="*/ 688368 h 801384"/>
              <a:gd name="connsiteX38" fmla="*/ 123290 w 1142077"/>
              <a:gd name="connsiteY38" fmla="*/ 719191 h 801384"/>
              <a:gd name="connsiteX39" fmla="*/ 154113 w 1142077"/>
              <a:gd name="connsiteY39" fmla="*/ 739739 h 801384"/>
              <a:gd name="connsiteX40" fmla="*/ 215757 w 1142077"/>
              <a:gd name="connsiteY40" fmla="*/ 750013 h 801384"/>
              <a:gd name="connsiteX41" fmla="*/ 277402 w 1142077"/>
              <a:gd name="connsiteY41" fmla="*/ 770562 h 801384"/>
              <a:gd name="connsiteX42" fmla="*/ 369870 w 1142077"/>
              <a:gd name="connsiteY42" fmla="*/ 801384 h 801384"/>
              <a:gd name="connsiteX43" fmla="*/ 441789 w 1142077"/>
              <a:gd name="connsiteY43" fmla="*/ 770562 h 801384"/>
              <a:gd name="connsiteX44" fmla="*/ 421241 w 1142077"/>
              <a:gd name="connsiteY44" fmla="*/ 667820 h 801384"/>
              <a:gd name="connsiteX45" fmla="*/ 431515 w 1142077"/>
              <a:gd name="connsiteY45" fmla="*/ 636998 h 80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42077" h="801384">
                <a:moveTo>
                  <a:pt x="308225" y="739739"/>
                </a:moveTo>
                <a:cubicBezTo>
                  <a:pt x="407130" y="723255"/>
                  <a:pt x="334950" y="741496"/>
                  <a:pt x="410966" y="708917"/>
                </a:cubicBezTo>
                <a:cubicBezTo>
                  <a:pt x="420920" y="704651"/>
                  <a:pt x="432102" y="703485"/>
                  <a:pt x="441789" y="698642"/>
                </a:cubicBezTo>
                <a:cubicBezTo>
                  <a:pt x="452833" y="693120"/>
                  <a:pt x="462140" y="684638"/>
                  <a:pt x="472611" y="678094"/>
                </a:cubicBezTo>
                <a:cubicBezTo>
                  <a:pt x="489545" y="667510"/>
                  <a:pt x="506121" y="656202"/>
                  <a:pt x="523982" y="647272"/>
                </a:cubicBezTo>
                <a:cubicBezTo>
                  <a:pt x="533669" y="642429"/>
                  <a:pt x="544531" y="640423"/>
                  <a:pt x="554805" y="636998"/>
                </a:cubicBezTo>
                <a:cubicBezTo>
                  <a:pt x="568504" y="626724"/>
                  <a:pt x="582900" y="617319"/>
                  <a:pt x="595901" y="606175"/>
                </a:cubicBezTo>
                <a:cubicBezTo>
                  <a:pt x="606933" y="596719"/>
                  <a:pt x="614403" y="583054"/>
                  <a:pt x="626724" y="575353"/>
                </a:cubicBezTo>
                <a:cubicBezTo>
                  <a:pt x="672763" y="546579"/>
                  <a:pt x="687772" y="558388"/>
                  <a:pt x="739739" y="544530"/>
                </a:cubicBezTo>
                <a:cubicBezTo>
                  <a:pt x="771132" y="536159"/>
                  <a:pt x="832207" y="513708"/>
                  <a:pt x="832207" y="513708"/>
                </a:cubicBezTo>
                <a:cubicBezTo>
                  <a:pt x="842481" y="506858"/>
                  <a:pt x="851985" y="498681"/>
                  <a:pt x="863029" y="493159"/>
                </a:cubicBezTo>
                <a:cubicBezTo>
                  <a:pt x="872716" y="488316"/>
                  <a:pt x="884449" y="488258"/>
                  <a:pt x="893852" y="482885"/>
                </a:cubicBezTo>
                <a:cubicBezTo>
                  <a:pt x="908719" y="474390"/>
                  <a:pt x="921014" y="462016"/>
                  <a:pt x="934948" y="452063"/>
                </a:cubicBezTo>
                <a:cubicBezTo>
                  <a:pt x="944996" y="444886"/>
                  <a:pt x="955497" y="438364"/>
                  <a:pt x="965771" y="431514"/>
                </a:cubicBezTo>
                <a:cubicBezTo>
                  <a:pt x="972620" y="421240"/>
                  <a:pt x="978414" y="410178"/>
                  <a:pt x="986319" y="400692"/>
                </a:cubicBezTo>
                <a:cubicBezTo>
                  <a:pt x="995621" y="389530"/>
                  <a:pt x="1009082" y="381959"/>
                  <a:pt x="1017142" y="369869"/>
                </a:cubicBezTo>
                <a:cubicBezTo>
                  <a:pt x="1023149" y="360858"/>
                  <a:pt x="1022573" y="348733"/>
                  <a:pt x="1027416" y="339047"/>
                </a:cubicBezTo>
                <a:cubicBezTo>
                  <a:pt x="1032938" y="328003"/>
                  <a:pt x="1041115" y="318499"/>
                  <a:pt x="1047964" y="308225"/>
                </a:cubicBezTo>
                <a:cubicBezTo>
                  <a:pt x="1051389" y="297951"/>
                  <a:pt x="1053395" y="287089"/>
                  <a:pt x="1058238" y="277402"/>
                </a:cubicBezTo>
                <a:cubicBezTo>
                  <a:pt x="1072540" y="248798"/>
                  <a:pt x="1086890" y="238476"/>
                  <a:pt x="1109609" y="215757"/>
                </a:cubicBezTo>
                <a:cubicBezTo>
                  <a:pt x="1113034" y="205483"/>
                  <a:pt x="1115040" y="194621"/>
                  <a:pt x="1119883" y="184935"/>
                </a:cubicBezTo>
                <a:cubicBezTo>
                  <a:pt x="1125405" y="173890"/>
                  <a:pt x="1139203" y="166399"/>
                  <a:pt x="1140432" y="154112"/>
                </a:cubicBezTo>
                <a:cubicBezTo>
                  <a:pt x="1142842" y="130016"/>
                  <a:pt x="1144687" y="101566"/>
                  <a:pt x="1130157" y="82193"/>
                </a:cubicBezTo>
                <a:cubicBezTo>
                  <a:pt x="1105724" y="49616"/>
                  <a:pt x="1048831" y="27174"/>
                  <a:pt x="1006868" y="20548"/>
                </a:cubicBezTo>
                <a:cubicBezTo>
                  <a:pt x="955677" y="12465"/>
                  <a:pt x="904126" y="6849"/>
                  <a:pt x="852755" y="0"/>
                </a:cubicBezTo>
                <a:lnTo>
                  <a:pt x="390418" y="30822"/>
                </a:lnTo>
                <a:cubicBezTo>
                  <a:pt x="373011" y="32215"/>
                  <a:pt x="355005" y="34004"/>
                  <a:pt x="339047" y="41096"/>
                </a:cubicBezTo>
                <a:cubicBezTo>
                  <a:pt x="323399" y="48051"/>
                  <a:pt x="311885" y="61966"/>
                  <a:pt x="297951" y="71919"/>
                </a:cubicBezTo>
                <a:cubicBezTo>
                  <a:pt x="287903" y="79096"/>
                  <a:pt x="276614" y="84562"/>
                  <a:pt x="267128" y="92467"/>
                </a:cubicBezTo>
                <a:cubicBezTo>
                  <a:pt x="255966" y="101769"/>
                  <a:pt x="247241" y="113722"/>
                  <a:pt x="236306" y="123290"/>
                </a:cubicBezTo>
                <a:cubicBezTo>
                  <a:pt x="219803" y="137730"/>
                  <a:pt x="202059" y="150687"/>
                  <a:pt x="184935" y="164386"/>
                </a:cubicBezTo>
                <a:cubicBezTo>
                  <a:pt x="172293" y="202312"/>
                  <a:pt x="172955" y="207758"/>
                  <a:pt x="143838" y="246580"/>
                </a:cubicBezTo>
                <a:cubicBezTo>
                  <a:pt x="135120" y="258204"/>
                  <a:pt x="122472" y="266370"/>
                  <a:pt x="113016" y="277402"/>
                </a:cubicBezTo>
                <a:cubicBezTo>
                  <a:pt x="109177" y="281880"/>
                  <a:pt x="66891" y="337780"/>
                  <a:pt x="61645" y="349321"/>
                </a:cubicBezTo>
                <a:cubicBezTo>
                  <a:pt x="19430" y="442194"/>
                  <a:pt x="41026" y="404353"/>
                  <a:pt x="20548" y="472611"/>
                </a:cubicBezTo>
                <a:cubicBezTo>
                  <a:pt x="14324" y="493357"/>
                  <a:pt x="6849" y="513708"/>
                  <a:pt x="0" y="534256"/>
                </a:cubicBezTo>
                <a:cubicBezTo>
                  <a:pt x="3425" y="571928"/>
                  <a:pt x="-118" y="610900"/>
                  <a:pt x="10274" y="647272"/>
                </a:cubicBezTo>
                <a:cubicBezTo>
                  <a:pt x="20012" y="681355"/>
                  <a:pt x="48736" y="676776"/>
                  <a:pt x="71919" y="688368"/>
                </a:cubicBezTo>
                <a:cubicBezTo>
                  <a:pt x="89780" y="697299"/>
                  <a:pt x="106356" y="708607"/>
                  <a:pt x="123290" y="719191"/>
                </a:cubicBezTo>
                <a:cubicBezTo>
                  <a:pt x="133761" y="725735"/>
                  <a:pt x="142399" y="735834"/>
                  <a:pt x="154113" y="739739"/>
                </a:cubicBezTo>
                <a:cubicBezTo>
                  <a:pt x="173875" y="746326"/>
                  <a:pt x="195209" y="746588"/>
                  <a:pt x="215757" y="750013"/>
                </a:cubicBezTo>
                <a:cubicBezTo>
                  <a:pt x="236305" y="756863"/>
                  <a:pt x="256297" y="765691"/>
                  <a:pt x="277402" y="770562"/>
                </a:cubicBezTo>
                <a:cubicBezTo>
                  <a:pt x="368227" y="791522"/>
                  <a:pt x="328470" y="759986"/>
                  <a:pt x="369870" y="801384"/>
                </a:cubicBezTo>
                <a:cubicBezTo>
                  <a:pt x="379673" y="798933"/>
                  <a:pt x="437059" y="789482"/>
                  <a:pt x="441789" y="770562"/>
                </a:cubicBezTo>
                <a:cubicBezTo>
                  <a:pt x="444938" y="757967"/>
                  <a:pt x="425895" y="686438"/>
                  <a:pt x="421241" y="667820"/>
                </a:cubicBezTo>
                <a:lnTo>
                  <a:pt x="431515" y="636998"/>
                </a:lnTo>
              </a:path>
            </a:pathLst>
          </a:cu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5C59ABA2-5A68-435C-AD60-F1C44466CA3A}"/>
              </a:ext>
            </a:extLst>
          </p:cNvPr>
          <p:cNvSpPr/>
          <p:nvPr/>
        </p:nvSpPr>
        <p:spPr>
          <a:xfrm>
            <a:off x="5804899" y="4253501"/>
            <a:ext cx="2753474" cy="1695186"/>
          </a:xfrm>
          <a:custGeom>
            <a:avLst/>
            <a:gdLst>
              <a:gd name="connsiteX0" fmla="*/ 739739 w 2753474"/>
              <a:gd name="connsiteY0" fmla="*/ 924674 h 1695186"/>
              <a:gd name="connsiteX1" fmla="*/ 791110 w 2753474"/>
              <a:gd name="connsiteY1" fmla="*/ 904126 h 1695186"/>
              <a:gd name="connsiteX2" fmla="*/ 842481 w 2753474"/>
              <a:gd name="connsiteY2" fmla="*/ 934948 h 1695186"/>
              <a:gd name="connsiteX3" fmla="*/ 904126 w 2753474"/>
              <a:gd name="connsiteY3" fmla="*/ 996593 h 1695186"/>
              <a:gd name="connsiteX4" fmla="*/ 934948 w 2753474"/>
              <a:gd name="connsiteY4" fmla="*/ 1027416 h 1695186"/>
              <a:gd name="connsiteX5" fmla="*/ 965771 w 2753474"/>
              <a:gd name="connsiteY5" fmla="*/ 1037690 h 1695186"/>
              <a:gd name="connsiteX6" fmla="*/ 996593 w 2753474"/>
              <a:gd name="connsiteY6" fmla="*/ 1058238 h 1695186"/>
              <a:gd name="connsiteX7" fmla="*/ 1058238 w 2753474"/>
              <a:gd name="connsiteY7" fmla="*/ 1089061 h 1695186"/>
              <a:gd name="connsiteX8" fmla="*/ 1089061 w 2753474"/>
              <a:gd name="connsiteY8" fmla="*/ 1119883 h 1695186"/>
              <a:gd name="connsiteX9" fmla="*/ 1212350 w 2753474"/>
              <a:gd name="connsiteY9" fmla="*/ 1130157 h 1695186"/>
              <a:gd name="connsiteX10" fmla="*/ 1284270 w 2753474"/>
              <a:gd name="connsiteY10" fmla="*/ 1191802 h 1695186"/>
              <a:gd name="connsiteX11" fmla="*/ 1304818 w 2753474"/>
              <a:gd name="connsiteY11" fmla="*/ 1212351 h 1695186"/>
              <a:gd name="connsiteX12" fmla="*/ 1397285 w 2753474"/>
              <a:gd name="connsiteY12" fmla="*/ 1222625 h 1695186"/>
              <a:gd name="connsiteX13" fmla="*/ 1469204 w 2753474"/>
              <a:gd name="connsiteY13" fmla="*/ 1243173 h 1695186"/>
              <a:gd name="connsiteX14" fmla="*/ 1500027 w 2753474"/>
              <a:gd name="connsiteY14" fmla="*/ 1253447 h 1695186"/>
              <a:gd name="connsiteX15" fmla="*/ 1582220 w 2753474"/>
              <a:gd name="connsiteY15" fmla="*/ 1284270 h 1695186"/>
              <a:gd name="connsiteX16" fmla="*/ 1613043 w 2753474"/>
              <a:gd name="connsiteY16" fmla="*/ 1304818 h 1695186"/>
              <a:gd name="connsiteX17" fmla="*/ 1654139 w 2753474"/>
              <a:gd name="connsiteY17" fmla="*/ 1315092 h 1695186"/>
              <a:gd name="connsiteX18" fmla="*/ 1736332 w 2753474"/>
              <a:gd name="connsiteY18" fmla="*/ 1376737 h 1695186"/>
              <a:gd name="connsiteX19" fmla="*/ 1797977 w 2753474"/>
              <a:gd name="connsiteY19" fmla="*/ 1428108 h 1695186"/>
              <a:gd name="connsiteX20" fmla="*/ 1828800 w 2753474"/>
              <a:gd name="connsiteY20" fmla="*/ 1458930 h 1695186"/>
              <a:gd name="connsiteX21" fmla="*/ 1869897 w 2753474"/>
              <a:gd name="connsiteY21" fmla="*/ 1489753 h 1695186"/>
              <a:gd name="connsiteX22" fmla="*/ 1900719 w 2753474"/>
              <a:gd name="connsiteY22" fmla="*/ 1520575 h 1695186"/>
              <a:gd name="connsiteX23" fmla="*/ 1962364 w 2753474"/>
              <a:gd name="connsiteY23" fmla="*/ 1530850 h 1695186"/>
              <a:gd name="connsiteX24" fmla="*/ 2054831 w 2753474"/>
              <a:gd name="connsiteY24" fmla="*/ 1613043 h 1695186"/>
              <a:gd name="connsiteX25" fmla="*/ 2085654 w 2753474"/>
              <a:gd name="connsiteY25" fmla="*/ 1643865 h 1695186"/>
              <a:gd name="connsiteX26" fmla="*/ 2116476 w 2753474"/>
              <a:gd name="connsiteY26" fmla="*/ 1654139 h 1695186"/>
              <a:gd name="connsiteX27" fmla="*/ 2198670 w 2753474"/>
              <a:gd name="connsiteY27" fmla="*/ 1674688 h 1695186"/>
              <a:gd name="connsiteX28" fmla="*/ 2599362 w 2753474"/>
              <a:gd name="connsiteY28" fmla="*/ 1664414 h 1695186"/>
              <a:gd name="connsiteX29" fmla="*/ 2589088 w 2753474"/>
              <a:gd name="connsiteY29" fmla="*/ 1458930 h 1695186"/>
              <a:gd name="connsiteX30" fmla="*/ 2609636 w 2753474"/>
              <a:gd name="connsiteY30" fmla="*/ 1273996 h 1695186"/>
              <a:gd name="connsiteX31" fmla="*/ 2630184 w 2753474"/>
              <a:gd name="connsiteY31" fmla="*/ 1243173 h 1695186"/>
              <a:gd name="connsiteX32" fmla="*/ 2671281 w 2753474"/>
              <a:gd name="connsiteY32" fmla="*/ 1212351 h 1695186"/>
              <a:gd name="connsiteX33" fmla="*/ 2691829 w 2753474"/>
              <a:gd name="connsiteY33" fmla="*/ 1171254 h 1695186"/>
              <a:gd name="connsiteX34" fmla="*/ 2722652 w 2753474"/>
              <a:gd name="connsiteY34" fmla="*/ 1078787 h 1695186"/>
              <a:gd name="connsiteX35" fmla="*/ 2732926 w 2753474"/>
              <a:gd name="connsiteY35" fmla="*/ 1047964 h 1695186"/>
              <a:gd name="connsiteX36" fmla="*/ 2753474 w 2753474"/>
              <a:gd name="connsiteY36" fmla="*/ 1017142 h 1695186"/>
              <a:gd name="connsiteX37" fmla="*/ 2743200 w 2753474"/>
              <a:gd name="connsiteY37" fmla="*/ 801384 h 1695186"/>
              <a:gd name="connsiteX38" fmla="*/ 2722652 w 2753474"/>
              <a:gd name="connsiteY38" fmla="*/ 770562 h 1695186"/>
              <a:gd name="connsiteX39" fmla="*/ 2712377 w 2753474"/>
              <a:gd name="connsiteY39" fmla="*/ 739739 h 1695186"/>
              <a:gd name="connsiteX40" fmla="*/ 2691829 w 2753474"/>
              <a:gd name="connsiteY40" fmla="*/ 688369 h 1695186"/>
              <a:gd name="connsiteX41" fmla="*/ 2661007 w 2753474"/>
              <a:gd name="connsiteY41" fmla="*/ 678095 h 1695186"/>
              <a:gd name="connsiteX42" fmla="*/ 2599362 w 2753474"/>
              <a:gd name="connsiteY42" fmla="*/ 647272 h 1695186"/>
              <a:gd name="connsiteX43" fmla="*/ 2568539 w 2753474"/>
              <a:gd name="connsiteY43" fmla="*/ 626724 h 1695186"/>
              <a:gd name="connsiteX44" fmla="*/ 2527443 w 2753474"/>
              <a:gd name="connsiteY44" fmla="*/ 616450 h 1695186"/>
              <a:gd name="connsiteX45" fmla="*/ 2476072 w 2753474"/>
              <a:gd name="connsiteY45" fmla="*/ 595901 h 1695186"/>
              <a:gd name="connsiteX46" fmla="*/ 2291137 w 2753474"/>
              <a:gd name="connsiteY46" fmla="*/ 606175 h 1695186"/>
              <a:gd name="connsiteX47" fmla="*/ 2198670 w 2753474"/>
              <a:gd name="connsiteY47" fmla="*/ 636998 h 1695186"/>
              <a:gd name="connsiteX48" fmla="*/ 2167847 w 2753474"/>
              <a:gd name="connsiteY48" fmla="*/ 657546 h 1695186"/>
              <a:gd name="connsiteX49" fmla="*/ 2075380 w 2753474"/>
              <a:gd name="connsiteY49" fmla="*/ 667820 h 1695186"/>
              <a:gd name="connsiteX50" fmla="*/ 2003461 w 2753474"/>
              <a:gd name="connsiteY50" fmla="*/ 657546 h 1695186"/>
              <a:gd name="connsiteX51" fmla="*/ 1921267 w 2753474"/>
              <a:gd name="connsiteY51" fmla="*/ 626724 h 1695186"/>
              <a:gd name="connsiteX52" fmla="*/ 1859622 w 2753474"/>
              <a:gd name="connsiteY52" fmla="*/ 616450 h 1695186"/>
              <a:gd name="connsiteX53" fmla="*/ 1787703 w 2753474"/>
              <a:gd name="connsiteY53" fmla="*/ 595901 h 1695186"/>
              <a:gd name="connsiteX54" fmla="*/ 1736332 w 2753474"/>
              <a:gd name="connsiteY54" fmla="*/ 585627 h 1695186"/>
              <a:gd name="connsiteX55" fmla="*/ 1705510 w 2753474"/>
              <a:gd name="connsiteY55" fmla="*/ 554805 h 1695186"/>
              <a:gd name="connsiteX56" fmla="*/ 1633591 w 2753474"/>
              <a:gd name="connsiteY56" fmla="*/ 523982 h 1695186"/>
              <a:gd name="connsiteX57" fmla="*/ 1551398 w 2753474"/>
              <a:gd name="connsiteY57" fmla="*/ 493160 h 1695186"/>
              <a:gd name="connsiteX58" fmla="*/ 1489753 w 2753474"/>
              <a:gd name="connsiteY58" fmla="*/ 462337 h 1695186"/>
              <a:gd name="connsiteX59" fmla="*/ 1458930 w 2753474"/>
              <a:gd name="connsiteY59" fmla="*/ 441789 h 1695186"/>
              <a:gd name="connsiteX60" fmla="*/ 1397285 w 2753474"/>
              <a:gd name="connsiteY60" fmla="*/ 431515 h 1695186"/>
              <a:gd name="connsiteX61" fmla="*/ 1335640 w 2753474"/>
              <a:gd name="connsiteY61" fmla="*/ 400692 h 1695186"/>
              <a:gd name="connsiteX62" fmla="*/ 1294544 w 2753474"/>
              <a:gd name="connsiteY62" fmla="*/ 380144 h 1695186"/>
              <a:gd name="connsiteX63" fmla="*/ 1243173 w 2753474"/>
              <a:gd name="connsiteY63" fmla="*/ 369870 h 1695186"/>
              <a:gd name="connsiteX64" fmla="*/ 1181528 w 2753474"/>
              <a:gd name="connsiteY64" fmla="*/ 349321 h 1695186"/>
              <a:gd name="connsiteX65" fmla="*/ 1150705 w 2753474"/>
              <a:gd name="connsiteY65" fmla="*/ 318499 h 1695186"/>
              <a:gd name="connsiteX66" fmla="*/ 1089061 w 2753474"/>
              <a:gd name="connsiteY66" fmla="*/ 287677 h 1695186"/>
              <a:gd name="connsiteX67" fmla="*/ 1058238 w 2753474"/>
              <a:gd name="connsiteY67" fmla="*/ 256854 h 1695186"/>
              <a:gd name="connsiteX68" fmla="*/ 1027416 w 2753474"/>
              <a:gd name="connsiteY68" fmla="*/ 246580 h 1695186"/>
              <a:gd name="connsiteX69" fmla="*/ 955497 w 2753474"/>
              <a:gd name="connsiteY69" fmla="*/ 215757 h 1695186"/>
              <a:gd name="connsiteX70" fmla="*/ 904126 w 2753474"/>
              <a:gd name="connsiteY70" fmla="*/ 164387 h 1695186"/>
              <a:gd name="connsiteX71" fmla="*/ 842481 w 2753474"/>
              <a:gd name="connsiteY71" fmla="*/ 133564 h 1695186"/>
              <a:gd name="connsiteX72" fmla="*/ 811658 w 2753474"/>
              <a:gd name="connsiteY72" fmla="*/ 123290 h 1695186"/>
              <a:gd name="connsiteX73" fmla="*/ 780836 w 2753474"/>
              <a:gd name="connsiteY73" fmla="*/ 92468 h 1695186"/>
              <a:gd name="connsiteX74" fmla="*/ 678094 w 2753474"/>
              <a:gd name="connsiteY74" fmla="*/ 61645 h 1695186"/>
              <a:gd name="connsiteX75" fmla="*/ 647272 w 2753474"/>
              <a:gd name="connsiteY75" fmla="*/ 41097 h 1695186"/>
              <a:gd name="connsiteX76" fmla="*/ 626723 w 2753474"/>
              <a:gd name="connsiteY76" fmla="*/ 10274 h 1695186"/>
              <a:gd name="connsiteX77" fmla="*/ 595901 w 2753474"/>
              <a:gd name="connsiteY77" fmla="*/ 0 h 1695186"/>
              <a:gd name="connsiteX78" fmla="*/ 472611 w 2753474"/>
              <a:gd name="connsiteY78" fmla="*/ 20548 h 1695186"/>
              <a:gd name="connsiteX79" fmla="*/ 410966 w 2753474"/>
              <a:gd name="connsiteY79" fmla="*/ 82193 h 1695186"/>
              <a:gd name="connsiteX80" fmla="*/ 339047 w 2753474"/>
              <a:gd name="connsiteY80" fmla="*/ 174661 h 1695186"/>
              <a:gd name="connsiteX81" fmla="*/ 308225 w 2753474"/>
              <a:gd name="connsiteY81" fmla="*/ 205483 h 1695186"/>
              <a:gd name="connsiteX82" fmla="*/ 256854 w 2753474"/>
              <a:gd name="connsiteY82" fmla="*/ 267128 h 1695186"/>
              <a:gd name="connsiteX83" fmla="*/ 195209 w 2753474"/>
              <a:gd name="connsiteY83" fmla="*/ 328773 h 1695186"/>
              <a:gd name="connsiteX84" fmla="*/ 184935 w 2753474"/>
              <a:gd name="connsiteY84" fmla="*/ 359596 h 1695186"/>
              <a:gd name="connsiteX85" fmla="*/ 164386 w 2753474"/>
              <a:gd name="connsiteY85" fmla="*/ 380144 h 1695186"/>
              <a:gd name="connsiteX86" fmla="*/ 133564 w 2753474"/>
              <a:gd name="connsiteY86" fmla="*/ 503434 h 1695186"/>
              <a:gd name="connsiteX87" fmla="*/ 102741 w 2753474"/>
              <a:gd name="connsiteY87" fmla="*/ 534256 h 1695186"/>
              <a:gd name="connsiteX88" fmla="*/ 92467 w 2753474"/>
              <a:gd name="connsiteY88" fmla="*/ 595901 h 1695186"/>
              <a:gd name="connsiteX89" fmla="*/ 41097 w 2753474"/>
              <a:gd name="connsiteY89" fmla="*/ 688369 h 1695186"/>
              <a:gd name="connsiteX90" fmla="*/ 30822 w 2753474"/>
              <a:gd name="connsiteY90" fmla="*/ 729465 h 1695186"/>
              <a:gd name="connsiteX91" fmla="*/ 10274 w 2753474"/>
              <a:gd name="connsiteY91" fmla="*/ 760288 h 1695186"/>
              <a:gd name="connsiteX92" fmla="*/ 0 w 2753474"/>
              <a:gd name="connsiteY92" fmla="*/ 821933 h 1695186"/>
              <a:gd name="connsiteX93" fmla="*/ 10274 w 2753474"/>
              <a:gd name="connsiteY93" fmla="*/ 1376737 h 1695186"/>
              <a:gd name="connsiteX94" fmla="*/ 41097 w 2753474"/>
              <a:gd name="connsiteY94" fmla="*/ 1428108 h 1695186"/>
              <a:gd name="connsiteX95" fmla="*/ 102741 w 2753474"/>
              <a:gd name="connsiteY95" fmla="*/ 1458930 h 1695186"/>
              <a:gd name="connsiteX96" fmla="*/ 380144 w 2753474"/>
              <a:gd name="connsiteY96" fmla="*/ 1448656 h 1695186"/>
              <a:gd name="connsiteX97" fmla="*/ 482885 w 2753474"/>
              <a:gd name="connsiteY97" fmla="*/ 1417834 h 1695186"/>
              <a:gd name="connsiteX98" fmla="*/ 534256 w 2753474"/>
              <a:gd name="connsiteY98" fmla="*/ 1387011 h 1695186"/>
              <a:gd name="connsiteX99" fmla="*/ 595901 w 2753474"/>
              <a:gd name="connsiteY99" fmla="*/ 1356189 h 1695186"/>
              <a:gd name="connsiteX100" fmla="*/ 657546 w 2753474"/>
              <a:gd name="connsiteY100" fmla="*/ 1304818 h 1695186"/>
              <a:gd name="connsiteX101" fmla="*/ 688368 w 2753474"/>
              <a:gd name="connsiteY101" fmla="*/ 1294544 h 1695186"/>
              <a:gd name="connsiteX102" fmla="*/ 698643 w 2753474"/>
              <a:gd name="connsiteY102" fmla="*/ 1263721 h 1695186"/>
              <a:gd name="connsiteX103" fmla="*/ 729465 w 2753474"/>
              <a:gd name="connsiteY103" fmla="*/ 1212351 h 1695186"/>
              <a:gd name="connsiteX104" fmla="*/ 688368 w 2753474"/>
              <a:gd name="connsiteY104" fmla="*/ 1109609 h 1695186"/>
              <a:gd name="connsiteX105" fmla="*/ 657546 w 2753474"/>
              <a:gd name="connsiteY105" fmla="*/ 1089061 h 1695186"/>
              <a:gd name="connsiteX106" fmla="*/ 626723 w 2753474"/>
              <a:gd name="connsiteY106" fmla="*/ 1058238 h 1695186"/>
              <a:gd name="connsiteX107" fmla="*/ 616449 w 2753474"/>
              <a:gd name="connsiteY107" fmla="*/ 1027416 h 1695186"/>
              <a:gd name="connsiteX108" fmla="*/ 565079 w 2753474"/>
              <a:gd name="connsiteY108" fmla="*/ 965771 h 1695186"/>
              <a:gd name="connsiteX109" fmla="*/ 554804 w 2753474"/>
              <a:gd name="connsiteY109" fmla="*/ 924674 h 1695186"/>
              <a:gd name="connsiteX110" fmla="*/ 534256 w 2753474"/>
              <a:gd name="connsiteY110" fmla="*/ 893852 h 1695186"/>
              <a:gd name="connsiteX111" fmla="*/ 544530 w 2753474"/>
              <a:gd name="connsiteY111" fmla="*/ 770562 h 1695186"/>
              <a:gd name="connsiteX112" fmla="*/ 636998 w 2753474"/>
              <a:gd name="connsiteY112" fmla="*/ 688369 h 1695186"/>
              <a:gd name="connsiteX113" fmla="*/ 842481 w 2753474"/>
              <a:gd name="connsiteY113" fmla="*/ 698643 h 1695186"/>
              <a:gd name="connsiteX114" fmla="*/ 852755 w 2753474"/>
              <a:gd name="connsiteY114" fmla="*/ 729465 h 1695186"/>
              <a:gd name="connsiteX115" fmla="*/ 842481 w 2753474"/>
              <a:gd name="connsiteY115" fmla="*/ 914400 h 1695186"/>
              <a:gd name="connsiteX116" fmla="*/ 811658 w 2753474"/>
              <a:gd name="connsiteY116" fmla="*/ 934948 h 1695186"/>
              <a:gd name="connsiteX117" fmla="*/ 811658 w 2753474"/>
              <a:gd name="connsiteY117" fmla="*/ 996593 h 1695186"/>
              <a:gd name="connsiteX118" fmla="*/ 873303 w 2753474"/>
              <a:gd name="connsiteY118" fmla="*/ 1058238 h 169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753474" h="1695186">
                <a:moveTo>
                  <a:pt x="739739" y="924674"/>
                </a:moveTo>
                <a:cubicBezTo>
                  <a:pt x="756863" y="917825"/>
                  <a:pt x="772759" y="902291"/>
                  <a:pt x="791110" y="904126"/>
                </a:cubicBezTo>
                <a:cubicBezTo>
                  <a:pt x="810980" y="906113"/>
                  <a:pt x="827026" y="922303"/>
                  <a:pt x="842481" y="934948"/>
                </a:cubicBezTo>
                <a:cubicBezTo>
                  <a:pt x="864972" y="953350"/>
                  <a:pt x="883578" y="976045"/>
                  <a:pt x="904126" y="996593"/>
                </a:cubicBezTo>
                <a:cubicBezTo>
                  <a:pt x="914400" y="1006867"/>
                  <a:pt x="921164" y="1022821"/>
                  <a:pt x="934948" y="1027416"/>
                </a:cubicBezTo>
                <a:lnTo>
                  <a:pt x="965771" y="1037690"/>
                </a:lnTo>
                <a:cubicBezTo>
                  <a:pt x="976045" y="1044539"/>
                  <a:pt x="985549" y="1052716"/>
                  <a:pt x="996593" y="1058238"/>
                </a:cubicBezTo>
                <a:cubicBezTo>
                  <a:pt x="1042934" y="1081408"/>
                  <a:pt x="1014068" y="1052253"/>
                  <a:pt x="1058238" y="1089061"/>
                </a:cubicBezTo>
                <a:cubicBezTo>
                  <a:pt x="1069400" y="1098363"/>
                  <a:pt x="1075022" y="1116139"/>
                  <a:pt x="1089061" y="1119883"/>
                </a:cubicBezTo>
                <a:cubicBezTo>
                  <a:pt x="1128907" y="1130509"/>
                  <a:pt x="1171254" y="1126732"/>
                  <a:pt x="1212350" y="1130157"/>
                </a:cubicBezTo>
                <a:cubicBezTo>
                  <a:pt x="1277655" y="1195462"/>
                  <a:pt x="1205181" y="1125894"/>
                  <a:pt x="1284270" y="1191802"/>
                </a:cubicBezTo>
                <a:cubicBezTo>
                  <a:pt x="1291711" y="1198003"/>
                  <a:pt x="1295473" y="1209802"/>
                  <a:pt x="1304818" y="1212351"/>
                </a:cubicBezTo>
                <a:cubicBezTo>
                  <a:pt x="1334737" y="1220511"/>
                  <a:pt x="1366463" y="1219200"/>
                  <a:pt x="1397285" y="1222625"/>
                </a:cubicBezTo>
                <a:lnTo>
                  <a:pt x="1469204" y="1243173"/>
                </a:lnTo>
                <a:cubicBezTo>
                  <a:pt x="1479577" y="1246285"/>
                  <a:pt x="1490740" y="1247875"/>
                  <a:pt x="1500027" y="1253447"/>
                </a:cubicBezTo>
                <a:cubicBezTo>
                  <a:pt x="1567872" y="1294154"/>
                  <a:pt x="1440983" y="1260731"/>
                  <a:pt x="1582220" y="1284270"/>
                </a:cubicBezTo>
                <a:cubicBezTo>
                  <a:pt x="1592494" y="1291119"/>
                  <a:pt x="1601693" y="1299954"/>
                  <a:pt x="1613043" y="1304818"/>
                </a:cubicBezTo>
                <a:cubicBezTo>
                  <a:pt x="1626022" y="1310380"/>
                  <a:pt x="1642390" y="1307259"/>
                  <a:pt x="1654139" y="1315092"/>
                </a:cubicBezTo>
                <a:cubicBezTo>
                  <a:pt x="1772195" y="1393797"/>
                  <a:pt x="1656139" y="1350006"/>
                  <a:pt x="1736332" y="1376737"/>
                </a:cubicBezTo>
                <a:cubicBezTo>
                  <a:pt x="1826374" y="1466779"/>
                  <a:pt x="1712160" y="1356595"/>
                  <a:pt x="1797977" y="1428108"/>
                </a:cubicBezTo>
                <a:cubicBezTo>
                  <a:pt x="1809139" y="1437410"/>
                  <a:pt x="1817768" y="1449474"/>
                  <a:pt x="1828800" y="1458930"/>
                </a:cubicBezTo>
                <a:cubicBezTo>
                  <a:pt x="1841801" y="1470074"/>
                  <a:pt x="1856896" y="1478609"/>
                  <a:pt x="1869897" y="1489753"/>
                </a:cubicBezTo>
                <a:cubicBezTo>
                  <a:pt x="1880929" y="1499209"/>
                  <a:pt x="1887442" y="1514674"/>
                  <a:pt x="1900719" y="1520575"/>
                </a:cubicBezTo>
                <a:cubicBezTo>
                  <a:pt x="1919755" y="1529036"/>
                  <a:pt x="1941816" y="1527425"/>
                  <a:pt x="1962364" y="1530850"/>
                </a:cubicBezTo>
                <a:cubicBezTo>
                  <a:pt x="2089976" y="1658460"/>
                  <a:pt x="1949013" y="1522342"/>
                  <a:pt x="2054831" y="1613043"/>
                </a:cubicBezTo>
                <a:cubicBezTo>
                  <a:pt x="2065863" y="1622499"/>
                  <a:pt x="2073564" y="1635805"/>
                  <a:pt x="2085654" y="1643865"/>
                </a:cubicBezTo>
                <a:cubicBezTo>
                  <a:pt x="2094665" y="1649872"/>
                  <a:pt x="2106028" y="1651289"/>
                  <a:pt x="2116476" y="1654139"/>
                </a:cubicBezTo>
                <a:cubicBezTo>
                  <a:pt x="2143722" y="1661570"/>
                  <a:pt x="2171272" y="1667838"/>
                  <a:pt x="2198670" y="1674688"/>
                </a:cubicBezTo>
                <a:cubicBezTo>
                  <a:pt x="2332234" y="1671263"/>
                  <a:pt x="2482423" y="1729038"/>
                  <a:pt x="2599362" y="1664414"/>
                </a:cubicBezTo>
                <a:cubicBezTo>
                  <a:pt x="2659386" y="1631243"/>
                  <a:pt x="2589088" y="1527510"/>
                  <a:pt x="2589088" y="1458930"/>
                </a:cubicBezTo>
                <a:cubicBezTo>
                  <a:pt x="2589088" y="1442239"/>
                  <a:pt x="2585394" y="1322481"/>
                  <a:pt x="2609636" y="1273996"/>
                </a:cubicBezTo>
                <a:cubicBezTo>
                  <a:pt x="2615158" y="1262951"/>
                  <a:pt x="2621453" y="1251904"/>
                  <a:pt x="2630184" y="1243173"/>
                </a:cubicBezTo>
                <a:cubicBezTo>
                  <a:pt x="2642292" y="1231065"/>
                  <a:pt x="2657582" y="1222625"/>
                  <a:pt x="2671281" y="1212351"/>
                </a:cubicBezTo>
                <a:cubicBezTo>
                  <a:pt x="2678130" y="1198652"/>
                  <a:pt x="2686331" y="1185549"/>
                  <a:pt x="2691829" y="1171254"/>
                </a:cubicBezTo>
                <a:cubicBezTo>
                  <a:pt x="2703492" y="1140930"/>
                  <a:pt x="2712378" y="1109609"/>
                  <a:pt x="2722652" y="1078787"/>
                </a:cubicBezTo>
                <a:cubicBezTo>
                  <a:pt x="2726077" y="1068513"/>
                  <a:pt x="2726919" y="1056975"/>
                  <a:pt x="2732926" y="1047964"/>
                </a:cubicBezTo>
                <a:lnTo>
                  <a:pt x="2753474" y="1017142"/>
                </a:lnTo>
                <a:cubicBezTo>
                  <a:pt x="2750049" y="945223"/>
                  <a:pt x="2752130" y="872829"/>
                  <a:pt x="2743200" y="801384"/>
                </a:cubicBezTo>
                <a:cubicBezTo>
                  <a:pt x="2741668" y="789132"/>
                  <a:pt x="2728174" y="781606"/>
                  <a:pt x="2722652" y="770562"/>
                </a:cubicBezTo>
                <a:cubicBezTo>
                  <a:pt x="2717809" y="760875"/>
                  <a:pt x="2716180" y="749880"/>
                  <a:pt x="2712377" y="739739"/>
                </a:cubicBezTo>
                <a:cubicBezTo>
                  <a:pt x="2705901" y="722471"/>
                  <a:pt x="2703636" y="702537"/>
                  <a:pt x="2691829" y="688369"/>
                </a:cubicBezTo>
                <a:cubicBezTo>
                  <a:pt x="2684896" y="680049"/>
                  <a:pt x="2671281" y="681520"/>
                  <a:pt x="2661007" y="678095"/>
                </a:cubicBezTo>
                <a:cubicBezTo>
                  <a:pt x="2572680" y="619209"/>
                  <a:pt x="2684428" y="689804"/>
                  <a:pt x="2599362" y="647272"/>
                </a:cubicBezTo>
                <a:cubicBezTo>
                  <a:pt x="2588317" y="641750"/>
                  <a:pt x="2579889" y="631588"/>
                  <a:pt x="2568539" y="626724"/>
                </a:cubicBezTo>
                <a:cubicBezTo>
                  <a:pt x="2555560" y="621162"/>
                  <a:pt x="2540839" y="620915"/>
                  <a:pt x="2527443" y="616450"/>
                </a:cubicBezTo>
                <a:cubicBezTo>
                  <a:pt x="2509947" y="610618"/>
                  <a:pt x="2493196" y="602751"/>
                  <a:pt x="2476072" y="595901"/>
                </a:cubicBezTo>
                <a:cubicBezTo>
                  <a:pt x="2414427" y="599326"/>
                  <a:pt x="2352210" y="597127"/>
                  <a:pt x="2291137" y="606175"/>
                </a:cubicBezTo>
                <a:cubicBezTo>
                  <a:pt x="2258998" y="610936"/>
                  <a:pt x="2225703" y="618976"/>
                  <a:pt x="2198670" y="636998"/>
                </a:cubicBezTo>
                <a:cubicBezTo>
                  <a:pt x="2188396" y="643847"/>
                  <a:pt x="2179826" y="654551"/>
                  <a:pt x="2167847" y="657546"/>
                </a:cubicBezTo>
                <a:cubicBezTo>
                  <a:pt x="2137761" y="665067"/>
                  <a:pt x="2106202" y="664395"/>
                  <a:pt x="2075380" y="667820"/>
                </a:cubicBezTo>
                <a:cubicBezTo>
                  <a:pt x="2051407" y="664395"/>
                  <a:pt x="2027207" y="662295"/>
                  <a:pt x="2003461" y="657546"/>
                </a:cubicBezTo>
                <a:cubicBezTo>
                  <a:pt x="1980599" y="652974"/>
                  <a:pt x="1939341" y="631653"/>
                  <a:pt x="1921267" y="626724"/>
                </a:cubicBezTo>
                <a:cubicBezTo>
                  <a:pt x="1901169" y="621243"/>
                  <a:pt x="1879920" y="621134"/>
                  <a:pt x="1859622" y="616450"/>
                </a:cubicBezTo>
                <a:cubicBezTo>
                  <a:pt x="1835328" y="610844"/>
                  <a:pt x="1811891" y="601948"/>
                  <a:pt x="1787703" y="595901"/>
                </a:cubicBezTo>
                <a:cubicBezTo>
                  <a:pt x="1770762" y="591666"/>
                  <a:pt x="1753456" y="589052"/>
                  <a:pt x="1736332" y="585627"/>
                </a:cubicBezTo>
                <a:cubicBezTo>
                  <a:pt x="1726058" y="575353"/>
                  <a:pt x="1717333" y="563250"/>
                  <a:pt x="1705510" y="554805"/>
                </a:cubicBezTo>
                <a:cubicBezTo>
                  <a:pt x="1678923" y="535814"/>
                  <a:pt x="1661834" y="534573"/>
                  <a:pt x="1633591" y="523982"/>
                </a:cubicBezTo>
                <a:cubicBezTo>
                  <a:pt x="1535310" y="487127"/>
                  <a:pt x="1621358" y="516480"/>
                  <a:pt x="1551398" y="493160"/>
                </a:cubicBezTo>
                <a:cubicBezTo>
                  <a:pt x="1463071" y="434274"/>
                  <a:pt x="1574819" y="504869"/>
                  <a:pt x="1489753" y="462337"/>
                </a:cubicBezTo>
                <a:cubicBezTo>
                  <a:pt x="1478708" y="456815"/>
                  <a:pt x="1470644" y="445694"/>
                  <a:pt x="1458930" y="441789"/>
                </a:cubicBezTo>
                <a:cubicBezTo>
                  <a:pt x="1439167" y="435202"/>
                  <a:pt x="1417833" y="434940"/>
                  <a:pt x="1397285" y="431515"/>
                </a:cubicBezTo>
                <a:cubicBezTo>
                  <a:pt x="1338054" y="392026"/>
                  <a:pt x="1395190" y="426213"/>
                  <a:pt x="1335640" y="400692"/>
                </a:cubicBezTo>
                <a:cubicBezTo>
                  <a:pt x="1321563" y="394659"/>
                  <a:pt x="1309074" y="384987"/>
                  <a:pt x="1294544" y="380144"/>
                </a:cubicBezTo>
                <a:cubicBezTo>
                  <a:pt x="1277977" y="374622"/>
                  <a:pt x="1260020" y="374465"/>
                  <a:pt x="1243173" y="369870"/>
                </a:cubicBezTo>
                <a:cubicBezTo>
                  <a:pt x="1222276" y="364171"/>
                  <a:pt x="1202076" y="356171"/>
                  <a:pt x="1181528" y="349321"/>
                </a:cubicBezTo>
                <a:cubicBezTo>
                  <a:pt x="1171254" y="339047"/>
                  <a:pt x="1162795" y="326559"/>
                  <a:pt x="1150705" y="318499"/>
                </a:cubicBezTo>
                <a:cubicBezTo>
                  <a:pt x="1058040" y="256723"/>
                  <a:pt x="1186050" y="368501"/>
                  <a:pt x="1089061" y="287677"/>
                </a:cubicBezTo>
                <a:cubicBezTo>
                  <a:pt x="1077899" y="278375"/>
                  <a:pt x="1070328" y="264914"/>
                  <a:pt x="1058238" y="256854"/>
                </a:cubicBezTo>
                <a:cubicBezTo>
                  <a:pt x="1049227" y="250847"/>
                  <a:pt x="1037370" y="250846"/>
                  <a:pt x="1027416" y="246580"/>
                </a:cubicBezTo>
                <a:cubicBezTo>
                  <a:pt x="938533" y="208488"/>
                  <a:pt x="1027789" y="239857"/>
                  <a:pt x="955497" y="215757"/>
                </a:cubicBezTo>
                <a:cubicBezTo>
                  <a:pt x="938373" y="198634"/>
                  <a:pt x="927099" y="172045"/>
                  <a:pt x="904126" y="164387"/>
                </a:cubicBezTo>
                <a:cubicBezTo>
                  <a:pt x="826644" y="138558"/>
                  <a:pt x="922157" y="173401"/>
                  <a:pt x="842481" y="133564"/>
                </a:cubicBezTo>
                <a:cubicBezTo>
                  <a:pt x="832794" y="128721"/>
                  <a:pt x="821932" y="126715"/>
                  <a:pt x="811658" y="123290"/>
                </a:cubicBezTo>
                <a:cubicBezTo>
                  <a:pt x="801384" y="113016"/>
                  <a:pt x="793537" y="99524"/>
                  <a:pt x="780836" y="92468"/>
                </a:cubicBezTo>
                <a:cubicBezTo>
                  <a:pt x="760367" y="81096"/>
                  <a:pt x="704628" y="68278"/>
                  <a:pt x="678094" y="61645"/>
                </a:cubicBezTo>
                <a:cubicBezTo>
                  <a:pt x="667820" y="54796"/>
                  <a:pt x="656003" y="49828"/>
                  <a:pt x="647272" y="41097"/>
                </a:cubicBezTo>
                <a:cubicBezTo>
                  <a:pt x="638540" y="32365"/>
                  <a:pt x="636365" y="17988"/>
                  <a:pt x="626723" y="10274"/>
                </a:cubicBezTo>
                <a:cubicBezTo>
                  <a:pt x="618266" y="3509"/>
                  <a:pt x="606175" y="3425"/>
                  <a:pt x="595901" y="0"/>
                </a:cubicBezTo>
                <a:cubicBezTo>
                  <a:pt x="554804" y="6849"/>
                  <a:pt x="510684" y="3627"/>
                  <a:pt x="472611" y="20548"/>
                </a:cubicBezTo>
                <a:cubicBezTo>
                  <a:pt x="446056" y="32350"/>
                  <a:pt x="410966" y="82193"/>
                  <a:pt x="410966" y="82193"/>
                </a:cubicBezTo>
                <a:cubicBezTo>
                  <a:pt x="391503" y="140585"/>
                  <a:pt x="408350" y="105358"/>
                  <a:pt x="339047" y="174661"/>
                </a:cubicBezTo>
                <a:lnTo>
                  <a:pt x="308225" y="205483"/>
                </a:lnTo>
                <a:cubicBezTo>
                  <a:pt x="262418" y="319997"/>
                  <a:pt x="317642" y="219848"/>
                  <a:pt x="256854" y="267128"/>
                </a:cubicBezTo>
                <a:cubicBezTo>
                  <a:pt x="233916" y="284969"/>
                  <a:pt x="195209" y="328773"/>
                  <a:pt x="195209" y="328773"/>
                </a:cubicBezTo>
                <a:cubicBezTo>
                  <a:pt x="191784" y="339047"/>
                  <a:pt x="190507" y="350309"/>
                  <a:pt x="184935" y="359596"/>
                </a:cubicBezTo>
                <a:cubicBezTo>
                  <a:pt x="179951" y="367902"/>
                  <a:pt x="167449" y="370954"/>
                  <a:pt x="164386" y="380144"/>
                </a:cubicBezTo>
                <a:cubicBezTo>
                  <a:pt x="139634" y="454399"/>
                  <a:pt x="172146" y="441704"/>
                  <a:pt x="133564" y="503434"/>
                </a:cubicBezTo>
                <a:cubicBezTo>
                  <a:pt x="125863" y="515755"/>
                  <a:pt x="113015" y="523982"/>
                  <a:pt x="102741" y="534256"/>
                </a:cubicBezTo>
                <a:cubicBezTo>
                  <a:pt x="99316" y="554804"/>
                  <a:pt x="98453" y="575948"/>
                  <a:pt x="92467" y="595901"/>
                </a:cubicBezTo>
                <a:cubicBezTo>
                  <a:pt x="86571" y="615554"/>
                  <a:pt x="49051" y="675112"/>
                  <a:pt x="41097" y="688369"/>
                </a:cubicBezTo>
                <a:cubicBezTo>
                  <a:pt x="37672" y="702068"/>
                  <a:pt x="36384" y="716486"/>
                  <a:pt x="30822" y="729465"/>
                </a:cubicBezTo>
                <a:cubicBezTo>
                  <a:pt x="25958" y="740815"/>
                  <a:pt x="14179" y="748574"/>
                  <a:pt x="10274" y="760288"/>
                </a:cubicBezTo>
                <a:cubicBezTo>
                  <a:pt x="3687" y="780051"/>
                  <a:pt x="3425" y="801385"/>
                  <a:pt x="0" y="821933"/>
                </a:cubicBezTo>
                <a:cubicBezTo>
                  <a:pt x="3425" y="1006868"/>
                  <a:pt x="3788" y="1191884"/>
                  <a:pt x="10274" y="1376737"/>
                </a:cubicBezTo>
                <a:cubicBezTo>
                  <a:pt x="10969" y="1396551"/>
                  <a:pt x="24197" y="1417968"/>
                  <a:pt x="41097" y="1428108"/>
                </a:cubicBezTo>
                <a:cubicBezTo>
                  <a:pt x="253741" y="1555692"/>
                  <a:pt x="-131044" y="1303073"/>
                  <a:pt x="102741" y="1458930"/>
                </a:cubicBezTo>
                <a:cubicBezTo>
                  <a:pt x="195209" y="1455505"/>
                  <a:pt x="287971" y="1456789"/>
                  <a:pt x="380144" y="1448656"/>
                </a:cubicBezTo>
                <a:cubicBezTo>
                  <a:pt x="396141" y="1447245"/>
                  <a:pt x="457224" y="1426388"/>
                  <a:pt x="482885" y="1417834"/>
                </a:cubicBezTo>
                <a:cubicBezTo>
                  <a:pt x="523021" y="1377700"/>
                  <a:pt x="480908" y="1413686"/>
                  <a:pt x="534256" y="1387011"/>
                </a:cubicBezTo>
                <a:cubicBezTo>
                  <a:pt x="613915" y="1347181"/>
                  <a:pt x="518437" y="1382010"/>
                  <a:pt x="595901" y="1356189"/>
                </a:cubicBezTo>
                <a:cubicBezTo>
                  <a:pt x="618625" y="1333464"/>
                  <a:pt x="628935" y="1319123"/>
                  <a:pt x="657546" y="1304818"/>
                </a:cubicBezTo>
                <a:cubicBezTo>
                  <a:pt x="667232" y="1299975"/>
                  <a:pt x="678094" y="1297969"/>
                  <a:pt x="688368" y="1294544"/>
                </a:cubicBezTo>
                <a:cubicBezTo>
                  <a:pt x="691793" y="1284270"/>
                  <a:pt x="693800" y="1273408"/>
                  <a:pt x="698643" y="1263721"/>
                </a:cubicBezTo>
                <a:cubicBezTo>
                  <a:pt x="707574" y="1245860"/>
                  <a:pt x="726182" y="1232048"/>
                  <a:pt x="729465" y="1212351"/>
                </a:cubicBezTo>
                <a:cubicBezTo>
                  <a:pt x="738642" y="1157288"/>
                  <a:pt x="723411" y="1138811"/>
                  <a:pt x="688368" y="1109609"/>
                </a:cubicBezTo>
                <a:cubicBezTo>
                  <a:pt x="678882" y="1101704"/>
                  <a:pt x="667032" y="1096966"/>
                  <a:pt x="657546" y="1089061"/>
                </a:cubicBezTo>
                <a:cubicBezTo>
                  <a:pt x="646384" y="1079759"/>
                  <a:pt x="636997" y="1068512"/>
                  <a:pt x="626723" y="1058238"/>
                </a:cubicBezTo>
                <a:cubicBezTo>
                  <a:pt x="623298" y="1047964"/>
                  <a:pt x="621292" y="1037102"/>
                  <a:pt x="616449" y="1027416"/>
                </a:cubicBezTo>
                <a:cubicBezTo>
                  <a:pt x="602144" y="998806"/>
                  <a:pt x="587803" y="988495"/>
                  <a:pt x="565079" y="965771"/>
                </a:cubicBezTo>
                <a:cubicBezTo>
                  <a:pt x="561654" y="952072"/>
                  <a:pt x="560366" y="937653"/>
                  <a:pt x="554804" y="924674"/>
                </a:cubicBezTo>
                <a:cubicBezTo>
                  <a:pt x="549940" y="913325"/>
                  <a:pt x="535077" y="906172"/>
                  <a:pt x="534256" y="893852"/>
                </a:cubicBezTo>
                <a:cubicBezTo>
                  <a:pt x="531513" y="852704"/>
                  <a:pt x="530805" y="809450"/>
                  <a:pt x="544530" y="770562"/>
                </a:cubicBezTo>
                <a:cubicBezTo>
                  <a:pt x="552148" y="748978"/>
                  <a:pt x="616027" y="704097"/>
                  <a:pt x="636998" y="688369"/>
                </a:cubicBezTo>
                <a:cubicBezTo>
                  <a:pt x="705492" y="691794"/>
                  <a:pt x="775112" y="685811"/>
                  <a:pt x="842481" y="698643"/>
                </a:cubicBezTo>
                <a:cubicBezTo>
                  <a:pt x="853119" y="700669"/>
                  <a:pt x="852755" y="718635"/>
                  <a:pt x="852755" y="729465"/>
                </a:cubicBezTo>
                <a:cubicBezTo>
                  <a:pt x="852755" y="791205"/>
                  <a:pt x="854589" y="853859"/>
                  <a:pt x="842481" y="914400"/>
                </a:cubicBezTo>
                <a:cubicBezTo>
                  <a:pt x="840059" y="926508"/>
                  <a:pt x="821932" y="928099"/>
                  <a:pt x="811658" y="934948"/>
                </a:cubicBezTo>
                <a:cubicBezTo>
                  <a:pt x="803439" y="959606"/>
                  <a:pt x="792480" y="971935"/>
                  <a:pt x="811658" y="996593"/>
                </a:cubicBezTo>
                <a:cubicBezTo>
                  <a:pt x="829499" y="1019531"/>
                  <a:pt x="873303" y="1058238"/>
                  <a:pt x="873303" y="1058238"/>
                </a:cubicBezTo>
              </a:path>
            </a:pathLst>
          </a:custGeom>
          <a:noFill/>
          <a:ln w="1905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2B03885-30A8-4952-B99E-B80330CC060E}"/>
              </a:ext>
            </a:extLst>
          </p:cNvPr>
          <p:cNvCxnSpPr>
            <a:cxnSpLocks/>
          </p:cNvCxnSpPr>
          <p:nvPr/>
        </p:nvCxnSpPr>
        <p:spPr>
          <a:xfrm flipV="1">
            <a:off x="9325407" y="4694231"/>
            <a:ext cx="221270" cy="37604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461DC1EA-5331-4E38-B745-AB0A4FDF1740}"/>
              </a:ext>
            </a:extLst>
          </p:cNvPr>
          <p:cNvCxnSpPr>
            <a:cxnSpLocks/>
          </p:cNvCxnSpPr>
          <p:nvPr/>
        </p:nvCxnSpPr>
        <p:spPr>
          <a:xfrm flipH="1" flipV="1">
            <a:off x="8258407" y="5500801"/>
            <a:ext cx="466163" cy="23519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8D1DA80-6527-43D4-A3D7-141099DC8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73" y="3872358"/>
            <a:ext cx="3205792" cy="1648880"/>
          </a:xfrm>
          <a:prstGeom prst="rect">
            <a:avLst/>
          </a:prstGeom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5AF4B61D-DD3D-4440-AFC8-179A90BE01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7" y="3858187"/>
            <a:ext cx="4097896" cy="2738561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A77D9B1F-F192-46A8-B0B8-6AA286E48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47" b="18215"/>
          <a:stretch/>
        </p:blipFill>
        <p:spPr>
          <a:xfrm>
            <a:off x="551321" y="3548408"/>
            <a:ext cx="4104655" cy="2118408"/>
          </a:xfrm>
          <a:prstGeom prst="rect">
            <a:avLst/>
          </a:prstGeom>
        </p:spPr>
      </p:pic>
      <p:pic>
        <p:nvPicPr>
          <p:cNvPr id="3" name="Picture 2" descr="A picture containing meter&#10;&#10;Description automatically generated">
            <a:extLst>
              <a:ext uri="{FF2B5EF4-FFF2-40B4-BE49-F238E27FC236}">
                <a16:creationId xmlns:a16="http://schemas.microsoft.com/office/drawing/2014/main" id="{492147F8-5F06-4325-AD32-D7C83B2510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311" y="799118"/>
            <a:ext cx="4745368" cy="2267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877286-0C6C-4351-90B4-103F18B27AA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2680" y="534240"/>
              <a:ext cx="11148120" cy="6180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877286-0C6C-4351-90B4-103F18B27A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320" y="524880"/>
                <a:ext cx="11166840" cy="61995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029E22-6211-435A-A80E-5962522E6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95"/>
    </mc:Choice>
    <mc:Fallback xmlns="">
      <p:transition spd="slow" advTm="251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B1576-FD42-4AB1-B66F-F92DD6DF325D}"/>
              </a:ext>
            </a:extLst>
          </p:cNvPr>
          <p:cNvSpPr txBox="1"/>
          <p:nvPr/>
        </p:nvSpPr>
        <p:spPr>
          <a:xfrm>
            <a:off x="591399" y="166873"/>
            <a:ext cx="113548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Molecules with functional groups: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Unbranched chain with 3/more same FGs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hexane-1,3,6-tricarboxylic acid.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6. Branched chain with 3/more same FG: Parent chain includes 2FG and 1FG as substituent.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7. If substituent is oxygen derivative of CH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/CH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its carbon is also becoming part of parent chain.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A98242-7AC0-4936-954F-68C00B0E60FA}"/>
              </a:ext>
            </a:extLst>
          </p:cNvPr>
          <p:cNvGrpSpPr/>
          <p:nvPr/>
        </p:nvGrpSpPr>
        <p:grpSpPr>
          <a:xfrm>
            <a:off x="8735624" y="2002356"/>
            <a:ext cx="2134463" cy="1937533"/>
            <a:chOff x="9693699" y="3729368"/>
            <a:chExt cx="2134463" cy="193753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90D9C9C-C839-49DA-8EB5-28509643C5E9}"/>
                </a:ext>
              </a:extLst>
            </p:cNvPr>
            <p:cNvGrpSpPr/>
            <p:nvPr/>
          </p:nvGrpSpPr>
          <p:grpSpPr>
            <a:xfrm>
              <a:off x="9693699" y="3729368"/>
              <a:ext cx="2134463" cy="1937533"/>
              <a:chOff x="8564456" y="1909508"/>
              <a:chExt cx="2134463" cy="193753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50B94A-1716-465D-92B6-03162F1FE76A}"/>
                  </a:ext>
                </a:extLst>
              </p:cNvPr>
              <p:cNvSpPr/>
              <p:nvPr/>
            </p:nvSpPr>
            <p:spPr>
              <a:xfrm>
                <a:off x="10160118" y="2793741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AAA670E-D5E7-4ACF-BF1B-9C674B6889EA}"/>
                  </a:ext>
                </a:extLst>
              </p:cNvPr>
              <p:cNvSpPr/>
              <p:nvPr/>
            </p:nvSpPr>
            <p:spPr>
              <a:xfrm>
                <a:off x="9909012" y="2380097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840B72C-37B9-4EB8-825C-9C432A51424E}"/>
                  </a:ext>
                </a:extLst>
              </p:cNvPr>
              <p:cNvSpPr/>
              <p:nvPr/>
            </p:nvSpPr>
            <p:spPr>
              <a:xfrm>
                <a:off x="9504851" y="2407407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540194D-601E-416D-B865-04E0A418E0F6}"/>
                  </a:ext>
                </a:extLst>
              </p:cNvPr>
              <p:cNvSpPr/>
              <p:nvPr/>
            </p:nvSpPr>
            <p:spPr>
              <a:xfrm>
                <a:off x="9219278" y="2052717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CFC9939-962A-40D3-A434-5E6537558596}"/>
                  </a:ext>
                </a:extLst>
              </p:cNvPr>
              <p:cNvSpPr/>
              <p:nvPr/>
            </p:nvSpPr>
            <p:spPr>
              <a:xfrm>
                <a:off x="8889531" y="2018163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pic>
            <p:nvPicPr>
              <p:cNvPr id="15" name="Picture 14" descr="A picture containing meter&#10;&#10;Description automatically generated">
                <a:extLst>
                  <a:ext uri="{FF2B5EF4-FFF2-40B4-BE49-F238E27FC236}">
                    <a16:creationId xmlns:a16="http://schemas.microsoft.com/office/drawing/2014/main" id="{31494C4D-4D77-4F0E-82CC-2120BCE7F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456" y="1909508"/>
                <a:ext cx="2134463" cy="1937533"/>
              </a:xfrm>
              <a:prstGeom prst="rect">
                <a:avLst/>
              </a:prstGeom>
            </p:spPr>
          </p:pic>
        </p:grp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5B2307D5-1F2F-4EE5-AC35-56A029D88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2281" y="4198340"/>
              <a:ext cx="289094" cy="46206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964F6B-BF3D-4AE5-846C-5764F10791E5}"/>
              </a:ext>
            </a:extLst>
          </p:cNvPr>
          <p:cNvGrpSpPr/>
          <p:nvPr/>
        </p:nvGrpSpPr>
        <p:grpSpPr>
          <a:xfrm>
            <a:off x="210779" y="1760773"/>
            <a:ext cx="2922181" cy="1346744"/>
            <a:chOff x="210779" y="1760773"/>
            <a:chExt cx="2922181" cy="134674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3EC488A-14D2-4658-8A8F-148E85181B98}"/>
                </a:ext>
              </a:extLst>
            </p:cNvPr>
            <p:cNvGrpSpPr/>
            <p:nvPr/>
          </p:nvGrpSpPr>
          <p:grpSpPr>
            <a:xfrm>
              <a:off x="210779" y="1760773"/>
              <a:ext cx="2922181" cy="1346744"/>
              <a:chOff x="395711" y="2038177"/>
              <a:chExt cx="2922181" cy="134674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8A3231B-6A4F-4C09-B25E-0D2E513E5106}"/>
                  </a:ext>
                </a:extLst>
              </p:cNvPr>
              <p:cNvSpPr/>
              <p:nvPr/>
            </p:nvSpPr>
            <p:spPr>
              <a:xfrm>
                <a:off x="1214816" y="2667788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3C837FA-F437-4C65-85D8-19BA4EFDDE4F}"/>
                  </a:ext>
                </a:extLst>
              </p:cNvPr>
              <p:cNvSpPr/>
              <p:nvPr/>
            </p:nvSpPr>
            <p:spPr>
              <a:xfrm>
                <a:off x="1674990" y="2467421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C48D874-7C72-485C-AAB9-406CCFFBC631}"/>
                  </a:ext>
                </a:extLst>
              </p:cNvPr>
              <p:cNvSpPr/>
              <p:nvPr/>
            </p:nvSpPr>
            <p:spPr>
              <a:xfrm>
                <a:off x="1999415" y="2657514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DAEBD66-36A3-4480-9214-004DFB5989B8}"/>
                  </a:ext>
                </a:extLst>
              </p:cNvPr>
              <p:cNvSpPr/>
              <p:nvPr/>
            </p:nvSpPr>
            <p:spPr>
              <a:xfrm>
                <a:off x="2381283" y="2461089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pic>
            <p:nvPicPr>
              <p:cNvPr id="5" name="Picture 4" descr="A picture containing clock, meter&#10;&#10;Description automatically generated">
                <a:extLst>
                  <a:ext uri="{FF2B5EF4-FFF2-40B4-BE49-F238E27FC236}">
                    <a16:creationId xmlns:a16="http://schemas.microsoft.com/office/drawing/2014/main" id="{77568AC1-C384-4D09-ABB4-EA8979BAA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711" y="2038177"/>
                <a:ext cx="2922181" cy="1346744"/>
              </a:xfrm>
              <a:prstGeom prst="rect">
                <a:avLst/>
              </a:prstGeom>
            </p:spPr>
          </p:pic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F0BC5B84-1304-431C-80B9-BF33A2021F88}"/>
                </a:ext>
              </a:extLst>
            </p:cNvPr>
            <p:cNvCxnSpPr>
              <a:cxnSpLocks/>
            </p:cNvCxnSpPr>
            <p:nvPr/>
          </p:nvCxnSpPr>
          <p:spPr>
            <a:xfrm>
              <a:off x="746779" y="1980103"/>
              <a:ext cx="297653" cy="50237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8355DAC-2FC5-4B6D-A2DA-FB3C17AD243A}"/>
              </a:ext>
            </a:extLst>
          </p:cNvPr>
          <p:cNvGrpSpPr/>
          <p:nvPr/>
        </p:nvGrpSpPr>
        <p:grpSpPr>
          <a:xfrm>
            <a:off x="3879585" y="1742842"/>
            <a:ext cx="3760720" cy="2012792"/>
            <a:chOff x="3384413" y="1743395"/>
            <a:chExt cx="3760720" cy="201279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CDB033-0B8A-4C10-ADD0-03CAD541D82D}"/>
                </a:ext>
              </a:extLst>
            </p:cNvPr>
            <p:cNvGrpSpPr/>
            <p:nvPr/>
          </p:nvGrpSpPr>
          <p:grpSpPr>
            <a:xfrm>
              <a:off x="3384413" y="1945705"/>
              <a:ext cx="3760720" cy="1810482"/>
              <a:chOff x="3949484" y="2038177"/>
              <a:chExt cx="3760720" cy="181048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6BBFBA9-6C56-4E07-97D5-75F7AAC4B6D5}"/>
                  </a:ext>
                </a:extLst>
              </p:cNvPr>
              <p:cNvSpPr/>
              <p:nvPr/>
            </p:nvSpPr>
            <p:spPr>
              <a:xfrm>
                <a:off x="4754365" y="2428147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1C2028-1CE5-4ACC-9721-3465D3472F8F}"/>
                  </a:ext>
                </a:extLst>
              </p:cNvPr>
              <p:cNvSpPr/>
              <p:nvPr/>
            </p:nvSpPr>
            <p:spPr>
              <a:xfrm>
                <a:off x="5150668" y="2250792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E4F1ECC-B764-4BA7-A77E-37C550240DFA}"/>
                  </a:ext>
                </a:extLst>
              </p:cNvPr>
              <p:cNvSpPr/>
              <p:nvPr/>
            </p:nvSpPr>
            <p:spPr>
              <a:xfrm>
                <a:off x="5554555" y="2454482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D055E9-42FD-49E4-8A08-739FB78CDF8C}"/>
                  </a:ext>
                </a:extLst>
              </p:cNvPr>
              <p:cNvSpPr/>
              <p:nvPr/>
            </p:nvSpPr>
            <p:spPr>
              <a:xfrm>
                <a:off x="5947557" y="2208812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3B6177D-889A-4CEA-890E-442D56F459D6}"/>
                  </a:ext>
                </a:extLst>
              </p:cNvPr>
              <p:cNvSpPr/>
              <p:nvPr/>
            </p:nvSpPr>
            <p:spPr>
              <a:xfrm>
                <a:off x="6371842" y="2442666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B352944-695F-4567-917B-C29B3A0395A2}"/>
                  </a:ext>
                </a:extLst>
              </p:cNvPr>
              <p:cNvSpPr/>
              <p:nvPr/>
            </p:nvSpPr>
            <p:spPr>
              <a:xfrm>
                <a:off x="6748881" y="2220185"/>
                <a:ext cx="222835" cy="25440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pic>
            <p:nvPicPr>
              <p:cNvPr id="7" name="Picture 6" descr="A picture containing clock, meter&#10;&#10;Description automatically generated">
                <a:extLst>
                  <a:ext uri="{FF2B5EF4-FFF2-40B4-BE49-F238E27FC236}">
                    <a16:creationId xmlns:a16="http://schemas.microsoft.com/office/drawing/2014/main" id="{B8EC6B7D-1BF9-41AD-8752-E34F14C24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9484" y="2038177"/>
                <a:ext cx="3760720" cy="1810482"/>
              </a:xfrm>
              <a:prstGeom prst="rect">
                <a:avLst/>
              </a:prstGeom>
            </p:spPr>
          </p:pic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597B8F5-EE36-4070-AD29-6A7BF528C06E}"/>
                </a:ext>
              </a:extLst>
            </p:cNvPr>
            <p:cNvCxnSpPr>
              <a:cxnSpLocks/>
            </p:cNvCxnSpPr>
            <p:nvPr/>
          </p:nvCxnSpPr>
          <p:spPr>
            <a:xfrm>
              <a:off x="4282862" y="1743395"/>
              <a:ext cx="8844" cy="570795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6BE28C5-B165-49A9-8D7E-FDF6F316D3F6}"/>
              </a:ext>
            </a:extLst>
          </p:cNvPr>
          <p:cNvGrpSpPr/>
          <p:nvPr/>
        </p:nvGrpSpPr>
        <p:grpSpPr>
          <a:xfrm>
            <a:off x="288788" y="3654680"/>
            <a:ext cx="3391971" cy="2854926"/>
            <a:chOff x="288788" y="3654680"/>
            <a:chExt cx="3391971" cy="2854926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8BD6291-697E-47CA-A696-0B08BCF5F761}"/>
                </a:ext>
              </a:extLst>
            </p:cNvPr>
            <p:cNvCxnSpPr>
              <a:cxnSpLocks/>
            </p:cNvCxnSpPr>
            <p:nvPr/>
          </p:nvCxnSpPr>
          <p:spPr>
            <a:xfrm>
              <a:off x="578756" y="3654680"/>
              <a:ext cx="259545" cy="543660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3B70743-6859-4811-ABC2-81F0BED10598}"/>
                </a:ext>
              </a:extLst>
            </p:cNvPr>
            <p:cNvGrpSpPr/>
            <p:nvPr/>
          </p:nvGrpSpPr>
          <p:grpSpPr>
            <a:xfrm>
              <a:off x="288788" y="3821930"/>
              <a:ext cx="3391971" cy="2687676"/>
              <a:chOff x="288788" y="3821930"/>
              <a:chExt cx="3391971" cy="268767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D769FFC-99BC-4B8B-AFA2-3B7CBDDED895}"/>
                  </a:ext>
                </a:extLst>
              </p:cNvPr>
              <p:cNvGrpSpPr/>
              <p:nvPr/>
            </p:nvGrpSpPr>
            <p:grpSpPr>
              <a:xfrm>
                <a:off x="288788" y="3904095"/>
                <a:ext cx="3296982" cy="2605511"/>
                <a:chOff x="381254" y="3904095"/>
                <a:chExt cx="3296982" cy="2605511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3CCC687-0FF9-4FC1-A440-F44D2C07B84C}"/>
                    </a:ext>
                  </a:extLst>
                </p:cNvPr>
                <p:cNvSpPr/>
                <p:nvPr/>
              </p:nvSpPr>
              <p:spPr>
                <a:xfrm>
                  <a:off x="908177" y="4186117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20316F6-704D-44CF-A8CF-02B9B1E300BA}"/>
                    </a:ext>
                  </a:extLst>
                </p:cNvPr>
                <p:cNvSpPr/>
                <p:nvPr/>
              </p:nvSpPr>
              <p:spPr>
                <a:xfrm>
                  <a:off x="1431607" y="3904095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BD8CC87-2E6D-4D92-9528-3E2FE17DE8FF}"/>
                    </a:ext>
                  </a:extLst>
                </p:cNvPr>
                <p:cNvSpPr/>
                <p:nvPr/>
              </p:nvSpPr>
              <p:spPr>
                <a:xfrm>
                  <a:off x="1918327" y="4156957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EC3ABF-3FF5-4767-BBA3-9CDD75DA7880}"/>
                    </a:ext>
                  </a:extLst>
                </p:cNvPr>
                <p:cNvSpPr/>
                <p:nvPr/>
              </p:nvSpPr>
              <p:spPr>
                <a:xfrm>
                  <a:off x="1933851" y="4791579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3D8231B-0C94-45E0-8ABA-110CEF079102}"/>
                    </a:ext>
                  </a:extLst>
                </p:cNvPr>
                <p:cNvSpPr/>
                <p:nvPr/>
              </p:nvSpPr>
              <p:spPr>
                <a:xfrm>
                  <a:off x="2413091" y="4996493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8ABF33B-D7F8-41E5-B249-E2B9C3B6E6F6}"/>
                    </a:ext>
                  </a:extLst>
                </p:cNvPr>
                <p:cNvSpPr/>
                <p:nvPr/>
              </p:nvSpPr>
              <p:spPr>
                <a:xfrm>
                  <a:off x="2470556" y="5615574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</a:p>
              </p:txBody>
            </p:sp>
            <p:pic>
              <p:nvPicPr>
                <p:cNvPr id="11" name="Picture 10" descr="A picture containing meter&#10;&#10;Description automatically generated">
                  <a:extLst>
                    <a:ext uri="{FF2B5EF4-FFF2-40B4-BE49-F238E27FC236}">
                      <a16:creationId xmlns:a16="http://schemas.microsoft.com/office/drawing/2014/main" id="{FEF0B37D-0800-4E6B-B46E-F07CD27DF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1254" y="4146451"/>
                  <a:ext cx="3296982" cy="2363155"/>
                </a:xfrm>
                <a:prstGeom prst="rect">
                  <a:avLst/>
                </a:prstGeom>
              </p:spPr>
            </p:pic>
          </p:grp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5F2264-C6FC-4B51-981F-76B0A47F3AB9}"/>
                  </a:ext>
                </a:extLst>
              </p:cNvPr>
              <p:cNvSpPr/>
              <p:nvPr/>
            </p:nvSpPr>
            <p:spPr>
              <a:xfrm>
                <a:off x="2069484" y="3821930"/>
                <a:ext cx="1611275" cy="1458987"/>
              </a:xfrm>
              <a:custGeom>
                <a:avLst/>
                <a:gdLst>
                  <a:gd name="connsiteX0" fmla="*/ 499055 w 1611275"/>
                  <a:gd name="connsiteY0" fmla="*/ 41153 h 1458987"/>
                  <a:gd name="connsiteX1" fmla="*/ 406588 w 1611275"/>
                  <a:gd name="connsiteY1" fmla="*/ 71976 h 1458987"/>
                  <a:gd name="connsiteX2" fmla="*/ 314120 w 1611275"/>
                  <a:gd name="connsiteY2" fmla="*/ 113072 h 1458987"/>
                  <a:gd name="connsiteX3" fmla="*/ 273024 w 1611275"/>
                  <a:gd name="connsiteY3" fmla="*/ 143895 h 1458987"/>
                  <a:gd name="connsiteX4" fmla="*/ 221653 w 1611275"/>
                  <a:gd name="connsiteY4" fmla="*/ 195266 h 1458987"/>
                  <a:gd name="connsiteX5" fmla="*/ 180556 w 1611275"/>
                  <a:gd name="connsiteY5" fmla="*/ 205540 h 1458987"/>
                  <a:gd name="connsiteX6" fmla="*/ 118912 w 1611275"/>
                  <a:gd name="connsiteY6" fmla="*/ 267185 h 1458987"/>
                  <a:gd name="connsiteX7" fmla="*/ 98363 w 1611275"/>
                  <a:gd name="connsiteY7" fmla="*/ 287733 h 1458987"/>
                  <a:gd name="connsiteX8" fmla="*/ 67541 w 1611275"/>
                  <a:gd name="connsiteY8" fmla="*/ 298007 h 1458987"/>
                  <a:gd name="connsiteX9" fmla="*/ 5896 w 1611275"/>
                  <a:gd name="connsiteY9" fmla="*/ 390474 h 1458987"/>
                  <a:gd name="connsiteX10" fmla="*/ 46992 w 1611275"/>
                  <a:gd name="connsiteY10" fmla="*/ 606232 h 1458987"/>
                  <a:gd name="connsiteX11" fmla="*/ 67541 w 1611275"/>
                  <a:gd name="connsiteY11" fmla="*/ 626780 h 1458987"/>
                  <a:gd name="connsiteX12" fmla="*/ 108637 w 1611275"/>
                  <a:gd name="connsiteY12" fmla="*/ 688425 h 1458987"/>
                  <a:gd name="connsiteX13" fmla="*/ 129186 w 1611275"/>
                  <a:gd name="connsiteY13" fmla="*/ 719248 h 1458987"/>
                  <a:gd name="connsiteX14" fmla="*/ 252476 w 1611275"/>
                  <a:gd name="connsiteY14" fmla="*/ 811715 h 1458987"/>
                  <a:gd name="connsiteX15" fmla="*/ 293572 w 1611275"/>
                  <a:gd name="connsiteY15" fmla="*/ 842537 h 1458987"/>
                  <a:gd name="connsiteX16" fmla="*/ 324395 w 1611275"/>
                  <a:gd name="connsiteY16" fmla="*/ 852812 h 1458987"/>
                  <a:gd name="connsiteX17" fmla="*/ 355217 w 1611275"/>
                  <a:gd name="connsiteY17" fmla="*/ 883634 h 1458987"/>
                  <a:gd name="connsiteX18" fmla="*/ 406588 w 1611275"/>
                  <a:gd name="connsiteY18" fmla="*/ 914457 h 1458987"/>
                  <a:gd name="connsiteX19" fmla="*/ 416862 w 1611275"/>
                  <a:gd name="connsiteY19" fmla="*/ 945279 h 1458987"/>
                  <a:gd name="connsiteX20" fmla="*/ 437410 w 1611275"/>
                  <a:gd name="connsiteY20" fmla="*/ 976101 h 1458987"/>
                  <a:gd name="connsiteX21" fmla="*/ 447685 w 1611275"/>
                  <a:gd name="connsiteY21" fmla="*/ 1037746 h 1458987"/>
                  <a:gd name="connsiteX22" fmla="*/ 499055 w 1611275"/>
                  <a:gd name="connsiteY22" fmla="*/ 1119940 h 1458987"/>
                  <a:gd name="connsiteX23" fmla="*/ 570974 w 1611275"/>
                  <a:gd name="connsiteY23" fmla="*/ 1366519 h 1458987"/>
                  <a:gd name="connsiteX24" fmla="*/ 591523 w 1611275"/>
                  <a:gd name="connsiteY24" fmla="*/ 1407616 h 1458987"/>
                  <a:gd name="connsiteX25" fmla="*/ 601797 w 1611275"/>
                  <a:gd name="connsiteY25" fmla="*/ 1438439 h 1458987"/>
                  <a:gd name="connsiteX26" fmla="*/ 653168 w 1611275"/>
                  <a:gd name="connsiteY26" fmla="*/ 1458987 h 1458987"/>
                  <a:gd name="connsiteX27" fmla="*/ 899747 w 1611275"/>
                  <a:gd name="connsiteY27" fmla="*/ 1448713 h 1458987"/>
                  <a:gd name="connsiteX28" fmla="*/ 961392 w 1611275"/>
                  <a:gd name="connsiteY28" fmla="*/ 1387068 h 1458987"/>
                  <a:gd name="connsiteX29" fmla="*/ 992215 w 1611275"/>
                  <a:gd name="connsiteY29" fmla="*/ 1325423 h 1458987"/>
                  <a:gd name="connsiteX30" fmla="*/ 1023037 w 1611275"/>
                  <a:gd name="connsiteY30" fmla="*/ 1243230 h 1458987"/>
                  <a:gd name="connsiteX31" fmla="*/ 1033312 w 1611275"/>
                  <a:gd name="connsiteY31" fmla="*/ 1027472 h 1458987"/>
                  <a:gd name="connsiteX32" fmla="*/ 1094956 w 1611275"/>
                  <a:gd name="connsiteY32" fmla="*/ 965827 h 1458987"/>
                  <a:gd name="connsiteX33" fmla="*/ 1177150 w 1611275"/>
                  <a:gd name="connsiteY33" fmla="*/ 924731 h 1458987"/>
                  <a:gd name="connsiteX34" fmla="*/ 1207972 w 1611275"/>
                  <a:gd name="connsiteY34" fmla="*/ 904182 h 1458987"/>
                  <a:gd name="connsiteX35" fmla="*/ 1238795 w 1611275"/>
                  <a:gd name="connsiteY35" fmla="*/ 873360 h 1458987"/>
                  <a:gd name="connsiteX36" fmla="*/ 1269617 w 1611275"/>
                  <a:gd name="connsiteY36" fmla="*/ 863086 h 1458987"/>
                  <a:gd name="connsiteX37" fmla="*/ 1300440 w 1611275"/>
                  <a:gd name="connsiteY37" fmla="*/ 842537 h 1458987"/>
                  <a:gd name="connsiteX38" fmla="*/ 1362085 w 1611275"/>
                  <a:gd name="connsiteY38" fmla="*/ 811715 h 1458987"/>
                  <a:gd name="connsiteX39" fmla="*/ 1454552 w 1611275"/>
                  <a:gd name="connsiteY39" fmla="*/ 739796 h 1458987"/>
                  <a:gd name="connsiteX40" fmla="*/ 1495649 w 1611275"/>
                  <a:gd name="connsiteY40" fmla="*/ 678151 h 1458987"/>
                  <a:gd name="connsiteX41" fmla="*/ 1526471 w 1611275"/>
                  <a:gd name="connsiteY41" fmla="*/ 616506 h 1458987"/>
                  <a:gd name="connsiteX42" fmla="*/ 1557294 w 1611275"/>
                  <a:gd name="connsiteY42" fmla="*/ 585683 h 1458987"/>
                  <a:gd name="connsiteX43" fmla="*/ 1588116 w 1611275"/>
                  <a:gd name="connsiteY43" fmla="*/ 441845 h 1458987"/>
                  <a:gd name="connsiteX44" fmla="*/ 1608664 w 1611275"/>
                  <a:gd name="connsiteY44" fmla="*/ 349378 h 1458987"/>
                  <a:gd name="connsiteX45" fmla="*/ 1567568 w 1611275"/>
                  <a:gd name="connsiteY45" fmla="*/ 71976 h 1458987"/>
                  <a:gd name="connsiteX46" fmla="*/ 1536745 w 1611275"/>
                  <a:gd name="connsiteY46" fmla="*/ 41153 h 1458987"/>
                  <a:gd name="connsiteX47" fmla="*/ 1505923 w 1611275"/>
                  <a:gd name="connsiteY47" fmla="*/ 30879 h 1458987"/>
                  <a:gd name="connsiteX48" fmla="*/ 622345 w 1611275"/>
                  <a:gd name="connsiteY48" fmla="*/ 30879 h 1458987"/>
                  <a:gd name="connsiteX49" fmla="*/ 560700 w 1611275"/>
                  <a:gd name="connsiteY49" fmla="*/ 10331 h 1458987"/>
                  <a:gd name="connsiteX50" fmla="*/ 457959 w 1611275"/>
                  <a:gd name="connsiteY50" fmla="*/ 57 h 1458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1611275" h="1458987">
                    <a:moveTo>
                      <a:pt x="499055" y="41153"/>
                    </a:moveTo>
                    <a:cubicBezTo>
                      <a:pt x="468233" y="51427"/>
                      <a:pt x="436087" y="58361"/>
                      <a:pt x="406588" y="71976"/>
                    </a:cubicBezTo>
                    <a:cubicBezTo>
                      <a:pt x="290790" y="125421"/>
                      <a:pt x="444216" y="87053"/>
                      <a:pt x="314120" y="113072"/>
                    </a:cubicBezTo>
                    <a:cubicBezTo>
                      <a:pt x="300421" y="123346"/>
                      <a:pt x="285822" y="132519"/>
                      <a:pt x="273024" y="143895"/>
                    </a:cubicBezTo>
                    <a:cubicBezTo>
                      <a:pt x="254924" y="159984"/>
                      <a:pt x="245147" y="189393"/>
                      <a:pt x="221653" y="195266"/>
                    </a:cubicBezTo>
                    <a:lnTo>
                      <a:pt x="180556" y="205540"/>
                    </a:lnTo>
                    <a:lnTo>
                      <a:pt x="118912" y="267185"/>
                    </a:lnTo>
                    <a:cubicBezTo>
                      <a:pt x="112062" y="274035"/>
                      <a:pt x="107553" y="284670"/>
                      <a:pt x="98363" y="287733"/>
                    </a:cubicBezTo>
                    <a:lnTo>
                      <a:pt x="67541" y="298007"/>
                    </a:lnTo>
                    <a:cubicBezTo>
                      <a:pt x="58689" y="309072"/>
                      <a:pt x="7049" y="366267"/>
                      <a:pt x="5896" y="390474"/>
                    </a:cubicBezTo>
                    <a:cubicBezTo>
                      <a:pt x="-785" y="530781"/>
                      <a:pt x="-13549" y="533584"/>
                      <a:pt x="46992" y="606232"/>
                    </a:cubicBezTo>
                    <a:cubicBezTo>
                      <a:pt x="53193" y="613673"/>
                      <a:pt x="60691" y="619931"/>
                      <a:pt x="67541" y="626780"/>
                    </a:cubicBezTo>
                    <a:cubicBezTo>
                      <a:pt x="85596" y="680947"/>
                      <a:pt x="65882" y="637119"/>
                      <a:pt x="108637" y="688425"/>
                    </a:cubicBezTo>
                    <a:cubicBezTo>
                      <a:pt x="116542" y="697911"/>
                      <a:pt x="120049" y="710942"/>
                      <a:pt x="129186" y="719248"/>
                    </a:cubicBezTo>
                    <a:cubicBezTo>
                      <a:pt x="211454" y="794037"/>
                      <a:pt x="195470" y="770997"/>
                      <a:pt x="252476" y="811715"/>
                    </a:cubicBezTo>
                    <a:cubicBezTo>
                      <a:pt x="266410" y="821668"/>
                      <a:pt x="278705" y="834041"/>
                      <a:pt x="293572" y="842537"/>
                    </a:cubicBezTo>
                    <a:cubicBezTo>
                      <a:pt x="302975" y="847910"/>
                      <a:pt x="314121" y="849387"/>
                      <a:pt x="324395" y="852812"/>
                    </a:cubicBezTo>
                    <a:cubicBezTo>
                      <a:pt x="334669" y="863086"/>
                      <a:pt x="343593" y="874916"/>
                      <a:pt x="355217" y="883634"/>
                    </a:cubicBezTo>
                    <a:cubicBezTo>
                      <a:pt x="371193" y="895616"/>
                      <a:pt x="392467" y="900336"/>
                      <a:pt x="406588" y="914457"/>
                    </a:cubicBezTo>
                    <a:cubicBezTo>
                      <a:pt x="414246" y="922115"/>
                      <a:pt x="412019" y="935593"/>
                      <a:pt x="416862" y="945279"/>
                    </a:cubicBezTo>
                    <a:cubicBezTo>
                      <a:pt x="422384" y="956323"/>
                      <a:pt x="430561" y="965827"/>
                      <a:pt x="437410" y="976101"/>
                    </a:cubicBezTo>
                    <a:cubicBezTo>
                      <a:pt x="440835" y="996649"/>
                      <a:pt x="439479" y="1018599"/>
                      <a:pt x="447685" y="1037746"/>
                    </a:cubicBezTo>
                    <a:cubicBezTo>
                      <a:pt x="460412" y="1067442"/>
                      <a:pt x="499055" y="1119940"/>
                      <a:pt x="499055" y="1119940"/>
                    </a:cubicBezTo>
                    <a:cubicBezTo>
                      <a:pt x="513739" y="1178675"/>
                      <a:pt x="543730" y="1312033"/>
                      <a:pt x="570974" y="1366519"/>
                    </a:cubicBezTo>
                    <a:cubicBezTo>
                      <a:pt x="577824" y="1380218"/>
                      <a:pt x="585490" y="1393538"/>
                      <a:pt x="591523" y="1407616"/>
                    </a:cubicBezTo>
                    <a:cubicBezTo>
                      <a:pt x="595789" y="1417570"/>
                      <a:pt x="593477" y="1431506"/>
                      <a:pt x="601797" y="1438439"/>
                    </a:cubicBezTo>
                    <a:cubicBezTo>
                      <a:pt x="615965" y="1450246"/>
                      <a:pt x="636044" y="1452138"/>
                      <a:pt x="653168" y="1458987"/>
                    </a:cubicBezTo>
                    <a:lnTo>
                      <a:pt x="899747" y="1448713"/>
                    </a:lnTo>
                    <a:cubicBezTo>
                      <a:pt x="928047" y="1442110"/>
                      <a:pt x="961392" y="1387068"/>
                      <a:pt x="961392" y="1387068"/>
                    </a:cubicBezTo>
                    <a:cubicBezTo>
                      <a:pt x="995958" y="1283376"/>
                      <a:pt x="942417" y="1434981"/>
                      <a:pt x="992215" y="1325423"/>
                    </a:cubicBezTo>
                    <a:cubicBezTo>
                      <a:pt x="1004323" y="1298785"/>
                      <a:pt x="1012763" y="1270628"/>
                      <a:pt x="1023037" y="1243230"/>
                    </a:cubicBezTo>
                    <a:cubicBezTo>
                      <a:pt x="1026462" y="1171311"/>
                      <a:pt x="1015243" y="1097169"/>
                      <a:pt x="1033312" y="1027472"/>
                    </a:cubicBezTo>
                    <a:cubicBezTo>
                      <a:pt x="1040605" y="999342"/>
                      <a:pt x="1074408" y="986375"/>
                      <a:pt x="1094956" y="965827"/>
                    </a:cubicBezTo>
                    <a:cubicBezTo>
                      <a:pt x="1138125" y="922658"/>
                      <a:pt x="1111533" y="937854"/>
                      <a:pt x="1177150" y="924731"/>
                    </a:cubicBezTo>
                    <a:cubicBezTo>
                      <a:pt x="1187424" y="917881"/>
                      <a:pt x="1198486" y="912087"/>
                      <a:pt x="1207972" y="904182"/>
                    </a:cubicBezTo>
                    <a:cubicBezTo>
                      <a:pt x="1219134" y="894880"/>
                      <a:pt x="1226705" y="881420"/>
                      <a:pt x="1238795" y="873360"/>
                    </a:cubicBezTo>
                    <a:cubicBezTo>
                      <a:pt x="1247806" y="867353"/>
                      <a:pt x="1259343" y="866511"/>
                      <a:pt x="1269617" y="863086"/>
                    </a:cubicBezTo>
                    <a:cubicBezTo>
                      <a:pt x="1279891" y="856236"/>
                      <a:pt x="1289395" y="848059"/>
                      <a:pt x="1300440" y="842537"/>
                    </a:cubicBezTo>
                    <a:cubicBezTo>
                      <a:pt x="1341242" y="822136"/>
                      <a:pt x="1324229" y="845365"/>
                      <a:pt x="1362085" y="811715"/>
                    </a:cubicBezTo>
                    <a:cubicBezTo>
                      <a:pt x="1445249" y="737791"/>
                      <a:pt x="1390994" y="760981"/>
                      <a:pt x="1454552" y="739796"/>
                    </a:cubicBezTo>
                    <a:cubicBezTo>
                      <a:pt x="1472608" y="685627"/>
                      <a:pt x="1452892" y="729459"/>
                      <a:pt x="1495649" y="678151"/>
                    </a:cubicBezTo>
                    <a:cubicBezTo>
                      <a:pt x="1576480" y="581154"/>
                      <a:pt x="1464690" y="709176"/>
                      <a:pt x="1526471" y="616506"/>
                    </a:cubicBezTo>
                    <a:cubicBezTo>
                      <a:pt x="1534531" y="604416"/>
                      <a:pt x="1547020" y="595957"/>
                      <a:pt x="1557294" y="585683"/>
                    </a:cubicBezTo>
                    <a:cubicBezTo>
                      <a:pt x="1595635" y="489831"/>
                      <a:pt x="1565253" y="579023"/>
                      <a:pt x="1588116" y="441845"/>
                    </a:cubicBezTo>
                    <a:cubicBezTo>
                      <a:pt x="1593307" y="410700"/>
                      <a:pt x="1601815" y="380200"/>
                      <a:pt x="1608664" y="349378"/>
                    </a:cubicBezTo>
                    <a:cubicBezTo>
                      <a:pt x="1601725" y="196712"/>
                      <a:pt x="1636071" y="163313"/>
                      <a:pt x="1567568" y="71976"/>
                    </a:cubicBezTo>
                    <a:cubicBezTo>
                      <a:pt x="1558850" y="60352"/>
                      <a:pt x="1548835" y="49213"/>
                      <a:pt x="1536745" y="41153"/>
                    </a:cubicBezTo>
                    <a:cubicBezTo>
                      <a:pt x="1527734" y="35146"/>
                      <a:pt x="1516197" y="34304"/>
                      <a:pt x="1505923" y="30879"/>
                    </a:cubicBezTo>
                    <a:cubicBezTo>
                      <a:pt x="1301564" y="34464"/>
                      <a:pt x="870780" y="52173"/>
                      <a:pt x="622345" y="30879"/>
                    </a:cubicBezTo>
                    <a:cubicBezTo>
                      <a:pt x="600764" y="29029"/>
                      <a:pt x="581805" y="15201"/>
                      <a:pt x="560700" y="10331"/>
                    </a:cubicBezTo>
                    <a:cubicBezTo>
                      <a:pt x="509882" y="-1396"/>
                      <a:pt x="499730" y="57"/>
                      <a:pt x="457959" y="57"/>
                    </a:cubicBezTo>
                  </a:path>
                </a:pathLst>
              </a:custGeom>
              <a:noFill/>
              <a:ln w="1905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1ABF9E7-124F-4394-97EF-799A660CFA5C}"/>
              </a:ext>
            </a:extLst>
          </p:cNvPr>
          <p:cNvGrpSpPr/>
          <p:nvPr/>
        </p:nvGrpSpPr>
        <p:grpSpPr>
          <a:xfrm>
            <a:off x="4685016" y="4215601"/>
            <a:ext cx="2475231" cy="2329047"/>
            <a:chOff x="4685016" y="4215601"/>
            <a:chExt cx="2475231" cy="2329047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6C870FD-8D36-483A-A392-234524D43542}"/>
                </a:ext>
              </a:extLst>
            </p:cNvPr>
            <p:cNvGrpSpPr/>
            <p:nvPr/>
          </p:nvGrpSpPr>
          <p:grpSpPr>
            <a:xfrm>
              <a:off x="4778034" y="4215601"/>
              <a:ext cx="2382213" cy="2329047"/>
              <a:chOff x="7648888" y="4396403"/>
              <a:chExt cx="2382213" cy="232904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7C69262-A182-486F-9D58-D9EFBC0D753E}"/>
                  </a:ext>
                </a:extLst>
              </p:cNvPr>
              <p:cNvGrpSpPr/>
              <p:nvPr/>
            </p:nvGrpSpPr>
            <p:grpSpPr>
              <a:xfrm>
                <a:off x="7648888" y="4396403"/>
                <a:ext cx="2382213" cy="2329047"/>
                <a:chOff x="8316706" y="4242293"/>
                <a:chExt cx="2382213" cy="2329047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D8176FD4-9555-403B-ACD4-DFAAD2ACC091}"/>
                    </a:ext>
                  </a:extLst>
                </p:cNvPr>
                <p:cNvSpPr/>
                <p:nvPr/>
              </p:nvSpPr>
              <p:spPr>
                <a:xfrm>
                  <a:off x="10041546" y="5875065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E96D081-EF7F-4632-BC3D-51FFA1B1C323}"/>
                    </a:ext>
                  </a:extLst>
                </p:cNvPr>
                <p:cNvSpPr/>
                <p:nvPr/>
              </p:nvSpPr>
              <p:spPr>
                <a:xfrm>
                  <a:off x="9887754" y="5258389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CE34A19-E5DD-4C70-8D11-65CB9883B285}"/>
                    </a:ext>
                  </a:extLst>
                </p:cNvPr>
                <p:cNvSpPr/>
                <p:nvPr/>
              </p:nvSpPr>
              <p:spPr>
                <a:xfrm>
                  <a:off x="10024959" y="4663790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3833E3D-F617-47E8-9958-873D81A794B9}"/>
                    </a:ext>
                  </a:extLst>
                </p:cNvPr>
                <p:cNvSpPr/>
                <p:nvPr/>
              </p:nvSpPr>
              <p:spPr>
                <a:xfrm>
                  <a:off x="9806584" y="4242293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FEBF7BA-9BCA-4031-BBEF-5498FA4DE8F5}"/>
                    </a:ext>
                  </a:extLst>
                </p:cNvPr>
                <p:cNvSpPr/>
                <p:nvPr/>
              </p:nvSpPr>
              <p:spPr>
                <a:xfrm>
                  <a:off x="9239826" y="4253336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D172CE8-BDD6-4303-9325-AD62A54E2A44}"/>
                    </a:ext>
                  </a:extLst>
                </p:cNvPr>
                <p:cNvSpPr/>
                <p:nvPr/>
              </p:nvSpPr>
              <p:spPr>
                <a:xfrm>
                  <a:off x="8968841" y="4620458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9E7E9319-DEA0-4345-B125-201C8D7CAC21}"/>
                    </a:ext>
                  </a:extLst>
                </p:cNvPr>
                <p:cNvSpPr/>
                <p:nvPr/>
              </p:nvSpPr>
              <p:spPr>
                <a:xfrm>
                  <a:off x="8595714" y="4633556"/>
                  <a:ext cx="222835" cy="254402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</a:p>
              </p:txBody>
            </p:sp>
            <p:pic>
              <p:nvPicPr>
                <p:cNvPr id="13" name="Picture 12" descr="A picture containing device, meter&#10;&#10;Description automatically generated">
                  <a:extLst>
                    <a:ext uri="{FF2B5EF4-FFF2-40B4-BE49-F238E27FC236}">
                      <a16:creationId xmlns:a16="http://schemas.microsoft.com/office/drawing/2014/main" id="{C5742D22-582D-448F-BEED-8C1526A3B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16706" y="4500403"/>
                  <a:ext cx="2382213" cy="2070937"/>
                </a:xfrm>
                <a:prstGeom prst="rect">
                  <a:avLst/>
                </a:prstGeom>
              </p:spPr>
            </p:pic>
          </p:grp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0128AD36-A531-47C9-BCB8-B077C5D62D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52727" y="5359139"/>
                <a:ext cx="289094" cy="462069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C677604-803E-4A6D-B05F-569D9D15E166}"/>
                </a:ext>
              </a:extLst>
            </p:cNvPr>
            <p:cNvSpPr/>
            <p:nvPr/>
          </p:nvSpPr>
          <p:spPr>
            <a:xfrm>
              <a:off x="4685016" y="4284324"/>
              <a:ext cx="709351" cy="945222"/>
            </a:xfrm>
            <a:custGeom>
              <a:avLst/>
              <a:gdLst>
                <a:gd name="connsiteX0" fmla="*/ 0 w 709351"/>
                <a:gd name="connsiteY0" fmla="*/ 349321 h 945222"/>
                <a:gd name="connsiteX1" fmla="*/ 61645 w 709351"/>
                <a:gd name="connsiteY1" fmla="*/ 390418 h 945222"/>
                <a:gd name="connsiteX2" fmla="*/ 71919 w 709351"/>
                <a:gd name="connsiteY2" fmla="*/ 421240 h 945222"/>
                <a:gd name="connsiteX3" fmla="*/ 123290 w 709351"/>
                <a:gd name="connsiteY3" fmla="*/ 513707 h 945222"/>
                <a:gd name="connsiteX4" fmla="*/ 154112 w 709351"/>
                <a:gd name="connsiteY4" fmla="*/ 606175 h 945222"/>
                <a:gd name="connsiteX5" fmla="*/ 164386 w 709351"/>
                <a:gd name="connsiteY5" fmla="*/ 667820 h 945222"/>
                <a:gd name="connsiteX6" fmla="*/ 215757 w 709351"/>
                <a:gd name="connsiteY6" fmla="*/ 719191 h 945222"/>
                <a:gd name="connsiteX7" fmla="*/ 246580 w 709351"/>
                <a:gd name="connsiteY7" fmla="*/ 780836 h 945222"/>
                <a:gd name="connsiteX8" fmla="*/ 256854 w 709351"/>
                <a:gd name="connsiteY8" fmla="*/ 811658 h 945222"/>
                <a:gd name="connsiteX9" fmla="*/ 318499 w 709351"/>
                <a:gd name="connsiteY9" fmla="*/ 873303 h 945222"/>
                <a:gd name="connsiteX10" fmla="*/ 380144 w 709351"/>
                <a:gd name="connsiteY10" fmla="*/ 934948 h 945222"/>
                <a:gd name="connsiteX11" fmla="*/ 410966 w 709351"/>
                <a:gd name="connsiteY11" fmla="*/ 945222 h 945222"/>
                <a:gd name="connsiteX12" fmla="*/ 585627 w 709351"/>
                <a:gd name="connsiteY12" fmla="*/ 934948 h 945222"/>
                <a:gd name="connsiteX13" fmla="*/ 616449 w 709351"/>
                <a:gd name="connsiteY13" fmla="*/ 924674 h 945222"/>
                <a:gd name="connsiteX14" fmla="*/ 626723 w 709351"/>
                <a:gd name="connsiteY14" fmla="*/ 893851 h 945222"/>
                <a:gd name="connsiteX15" fmla="*/ 678094 w 709351"/>
                <a:gd name="connsiteY15" fmla="*/ 842480 h 945222"/>
                <a:gd name="connsiteX16" fmla="*/ 688368 w 709351"/>
                <a:gd name="connsiteY16" fmla="*/ 801384 h 945222"/>
                <a:gd name="connsiteX17" fmla="*/ 708917 w 709351"/>
                <a:gd name="connsiteY17" fmla="*/ 750013 h 945222"/>
                <a:gd name="connsiteX18" fmla="*/ 698642 w 709351"/>
                <a:gd name="connsiteY18" fmla="*/ 626723 h 945222"/>
                <a:gd name="connsiteX19" fmla="*/ 678094 w 709351"/>
                <a:gd name="connsiteY19" fmla="*/ 462337 h 945222"/>
                <a:gd name="connsiteX20" fmla="*/ 667820 w 709351"/>
                <a:gd name="connsiteY20" fmla="*/ 431514 h 945222"/>
                <a:gd name="connsiteX21" fmla="*/ 647272 w 709351"/>
                <a:gd name="connsiteY21" fmla="*/ 400692 h 945222"/>
                <a:gd name="connsiteX22" fmla="*/ 636997 w 709351"/>
                <a:gd name="connsiteY22" fmla="*/ 339047 h 945222"/>
                <a:gd name="connsiteX23" fmla="*/ 616449 w 709351"/>
                <a:gd name="connsiteY23" fmla="*/ 318498 h 945222"/>
                <a:gd name="connsiteX24" fmla="*/ 606175 w 709351"/>
                <a:gd name="connsiteY24" fmla="*/ 287676 h 945222"/>
                <a:gd name="connsiteX25" fmla="*/ 575353 w 709351"/>
                <a:gd name="connsiteY25" fmla="*/ 256854 h 945222"/>
                <a:gd name="connsiteX26" fmla="*/ 554804 w 709351"/>
                <a:gd name="connsiteY26" fmla="*/ 226031 h 945222"/>
                <a:gd name="connsiteX27" fmla="*/ 513708 w 709351"/>
                <a:gd name="connsiteY27" fmla="*/ 195209 h 945222"/>
                <a:gd name="connsiteX28" fmla="*/ 452063 w 709351"/>
                <a:gd name="connsiteY28" fmla="*/ 133564 h 945222"/>
                <a:gd name="connsiteX29" fmla="*/ 421240 w 709351"/>
                <a:gd name="connsiteY29" fmla="*/ 102741 h 945222"/>
                <a:gd name="connsiteX30" fmla="*/ 400692 w 709351"/>
                <a:gd name="connsiteY30" fmla="*/ 71919 h 945222"/>
                <a:gd name="connsiteX31" fmla="*/ 369869 w 709351"/>
                <a:gd name="connsiteY31" fmla="*/ 61645 h 945222"/>
                <a:gd name="connsiteX32" fmla="*/ 308224 w 709351"/>
                <a:gd name="connsiteY32" fmla="*/ 10274 h 945222"/>
                <a:gd name="connsiteX33" fmla="*/ 267128 w 709351"/>
                <a:gd name="connsiteY33" fmla="*/ 0 h 945222"/>
                <a:gd name="connsiteX34" fmla="*/ 51371 w 709351"/>
                <a:gd name="connsiteY34" fmla="*/ 10274 h 945222"/>
                <a:gd name="connsiteX35" fmla="*/ 30822 w 709351"/>
                <a:gd name="connsiteY35" fmla="*/ 41096 h 945222"/>
                <a:gd name="connsiteX36" fmla="*/ 0 w 709351"/>
                <a:gd name="connsiteY36" fmla="*/ 133564 h 945222"/>
                <a:gd name="connsiteX37" fmla="*/ 30822 w 709351"/>
                <a:gd name="connsiteY37" fmla="*/ 380143 h 945222"/>
                <a:gd name="connsiteX38" fmla="*/ 61645 w 709351"/>
                <a:gd name="connsiteY38" fmla="*/ 421240 h 94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09351" h="945222">
                  <a:moveTo>
                    <a:pt x="0" y="349321"/>
                  </a:moveTo>
                  <a:cubicBezTo>
                    <a:pt x="20548" y="363020"/>
                    <a:pt x="44182" y="372955"/>
                    <a:pt x="61645" y="390418"/>
                  </a:cubicBezTo>
                  <a:cubicBezTo>
                    <a:pt x="69303" y="398076"/>
                    <a:pt x="68116" y="411100"/>
                    <a:pt x="71919" y="421240"/>
                  </a:cubicBezTo>
                  <a:cubicBezTo>
                    <a:pt x="95464" y="484026"/>
                    <a:pt x="84524" y="462020"/>
                    <a:pt x="123290" y="513707"/>
                  </a:cubicBezTo>
                  <a:cubicBezTo>
                    <a:pt x="133564" y="544530"/>
                    <a:pt x="148771" y="574127"/>
                    <a:pt x="154112" y="606175"/>
                  </a:cubicBezTo>
                  <a:cubicBezTo>
                    <a:pt x="157537" y="626723"/>
                    <a:pt x="154411" y="649532"/>
                    <a:pt x="164386" y="667820"/>
                  </a:cubicBezTo>
                  <a:cubicBezTo>
                    <a:pt x="175982" y="689080"/>
                    <a:pt x="215757" y="719191"/>
                    <a:pt x="215757" y="719191"/>
                  </a:cubicBezTo>
                  <a:cubicBezTo>
                    <a:pt x="241581" y="796662"/>
                    <a:pt x="206746" y="701170"/>
                    <a:pt x="246580" y="780836"/>
                  </a:cubicBezTo>
                  <a:cubicBezTo>
                    <a:pt x="251423" y="790522"/>
                    <a:pt x="250205" y="803110"/>
                    <a:pt x="256854" y="811658"/>
                  </a:cubicBezTo>
                  <a:cubicBezTo>
                    <a:pt x="274695" y="834596"/>
                    <a:pt x="297951" y="852755"/>
                    <a:pt x="318499" y="873303"/>
                  </a:cubicBezTo>
                  <a:lnTo>
                    <a:pt x="380144" y="934948"/>
                  </a:lnTo>
                  <a:lnTo>
                    <a:pt x="410966" y="945222"/>
                  </a:lnTo>
                  <a:cubicBezTo>
                    <a:pt x="469186" y="941797"/>
                    <a:pt x="527595" y="940751"/>
                    <a:pt x="585627" y="934948"/>
                  </a:cubicBezTo>
                  <a:cubicBezTo>
                    <a:pt x="596403" y="933870"/>
                    <a:pt x="608791" y="932332"/>
                    <a:pt x="616449" y="924674"/>
                  </a:cubicBezTo>
                  <a:cubicBezTo>
                    <a:pt x="624107" y="917016"/>
                    <a:pt x="620225" y="902515"/>
                    <a:pt x="626723" y="893851"/>
                  </a:cubicBezTo>
                  <a:cubicBezTo>
                    <a:pt x="641253" y="874478"/>
                    <a:pt x="678094" y="842480"/>
                    <a:pt x="678094" y="842480"/>
                  </a:cubicBezTo>
                  <a:cubicBezTo>
                    <a:pt x="681519" y="828781"/>
                    <a:pt x="683903" y="814780"/>
                    <a:pt x="688368" y="801384"/>
                  </a:cubicBezTo>
                  <a:cubicBezTo>
                    <a:pt x="694200" y="783888"/>
                    <a:pt x="707834" y="768424"/>
                    <a:pt x="708917" y="750013"/>
                  </a:cubicBezTo>
                  <a:cubicBezTo>
                    <a:pt x="711339" y="708845"/>
                    <a:pt x="703035" y="667727"/>
                    <a:pt x="698642" y="626723"/>
                  </a:cubicBezTo>
                  <a:cubicBezTo>
                    <a:pt x="692759" y="571816"/>
                    <a:pt x="686706" y="516883"/>
                    <a:pt x="678094" y="462337"/>
                  </a:cubicBezTo>
                  <a:cubicBezTo>
                    <a:pt x="676405" y="451639"/>
                    <a:pt x="672663" y="441201"/>
                    <a:pt x="667820" y="431514"/>
                  </a:cubicBezTo>
                  <a:cubicBezTo>
                    <a:pt x="662298" y="420470"/>
                    <a:pt x="654121" y="410966"/>
                    <a:pt x="647272" y="400692"/>
                  </a:cubicBezTo>
                  <a:cubicBezTo>
                    <a:pt x="643847" y="380144"/>
                    <a:pt x="644312" y="358552"/>
                    <a:pt x="636997" y="339047"/>
                  </a:cubicBezTo>
                  <a:cubicBezTo>
                    <a:pt x="633596" y="329977"/>
                    <a:pt x="621433" y="326804"/>
                    <a:pt x="616449" y="318498"/>
                  </a:cubicBezTo>
                  <a:cubicBezTo>
                    <a:pt x="610877" y="309212"/>
                    <a:pt x="612182" y="296687"/>
                    <a:pt x="606175" y="287676"/>
                  </a:cubicBezTo>
                  <a:cubicBezTo>
                    <a:pt x="598115" y="275587"/>
                    <a:pt x="584655" y="268016"/>
                    <a:pt x="575353" y="256854"/>
                  </a:cubicBezTo>
                  <a:cubicBezTo>
                    <a:pt x="567448" y="247368"/>
                    <a:pt x="563536" y="234763"/>
                    <a:pt x="554804" y="226031"/>
                  </a:cubicBezTo>
                  <a:cubicBezTo>
                    <a:pt x="542696" y="213923"/>
                    <a:pt x="526436" y="206664"/>
                    <a:pt x="513708" y="195209"/>
                  </a:cubicBezTo>
                  <a:cubicBezTo>
                    <a:pt x="492108" y="175769"/>
                    <a:pt x="472611" y="154112"/>
                    <a:pt x="452063" y="133564"/>
                  </a:cubicBezTo>
                  <a:cubicBezTo>
                    <a:pt x="441789" y="123290"/>
                    <a:pt x="429300" y="114831"/>
                    <a:pt x="421240" y="102741"/>
                  </a:cubicBezTo>
                  <a:cubicBezTo>
                    <a:pt x="414391" y="92467"/>
                    <a:pt x="410334" y="79633"/>
                    <a:pt x="400692" y="71919"/>
                  </a:cubicBezTo>
                  <a:cubicBezTo>
                    <a:pt x="392235" y="65154"/>
                    <a:pt x="380143" y="65070"/>
                    <a:pt x="369869" y="61645"/>
                  </a:cubicBezTo>
                  <a:cubicBezTo>
                    <a:pt x="351352" y="43128"/>
                    <a:pt x="333259" y="21003"/>
                    <a:pt x="308224" y="10274"/>
                  </a:cubicBezTo>
                  <a:cubicBezTo>
                    <a:pt x="295245" y="4712"/>
                    <a:pt x="280827" y="3425"/>
                    <a:pt x="267128" y="0"/>
                  </a:cubicBezTo>
                  <a:cubicBezTo>
                    <a:pt x="195209" y="3425"/>
                    <a:pt x="122307" y="-2062"/>
                    <a:pt x="51371" y="10274"/>
                  </a:cubicBezTo>
                  <a:cubicBezTo>
                    <a:pt x="39206" y="12390"/>
                    <a:pt x="34727" y="29382"/>
                    <a:pt x="30822" y="41096"/>
                  </a:cubicBezTo>
                  <a:cubicBezTo>
                    <a:pt x="-6093" y="151839"/>
                    <a:pt x="46691" y="63525"/>
                    <a:pt x="0" y="133564"/>
                  </a:cubicBezTo>
                  <a:cubicBezTo>
                    <a:pt x="12857" y="377848"/>
                    <a:pt x="-14382" y="259596"/>
                    <a:pt x="30822" y="380143"/>
                  </a:cubicBezTo>
                  <a:cubicBezTo>
                    <a:pt x="45471" y="419208"/>
                    <a:pt x="30028" y="405432"/>
                    <a:pt x="61645" y="421240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757CCF9-8649-420C-B5B1-CDD94B155B34}"/>
              </a:ext>
            </a:extLst>
          </p:cNvPr>
          <p:cNvGrpSpPr/>
          <p:nvPr/>
        </p:nvGrpSpPr>
        <p:grpSpPr>
          <a:xfrm>
            <a:off x="7974213" y="4567178"/>
            <a:ext cx="3132151" cy="1833622"/>
            <a:chOff x="7974213" y="4567178"/>
            <a:chExt cx="3132151" cy="1833622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DAC276-6B93-4345-94B3-38342BF464F8}"/>
                </a:ext>
              </a:extLst>
            </p:cNvPr>
            <p:cNvSpPr/>
            <p:nvPr/>
          </p:nvSpPr>
          <p:spPr>
            <a:xfrm>
              <a:off x="10323123" y="4829909"/>
              <a:ext cx="246913" cy="2769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018EAD-EAFA-4459-8F07-10854CDF9375}"/>
                </a:ext>
              </a:extLst>
            </p:cNvPr>
            <p:cNvSpPr/>
            <p:nvPr/>
          </p:nvSpPr>
          <p:spPr>
            <a:xfrm>
              <a:off x="9912552" y="4567178"/>
              <a:ext cx="246913" cy="2769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8B3958A-6CEE-4523-AA76-581BFDB8403F}"/>
                </a:ext>
              </a:extLst>
            </p:cNvPr>
            <p:cNvSpPr/>
            <p:nvPr/>
          </p:nvSpPr>
          <p:spPr>
            <a:xfrm>
              <a:off x="9484434" y="4835544"/>
              <a:ext cx="246913" cy="2769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77030B0-6B79-46B4-80B5-1F950FD48AF8}"/>
                </a:ext>
              </a:extLst>
            </p:cNvPr>
            <p:cNvSpPr/>
            <p:nvPr/>
          </p:nvSpPr>
          <p:spPr>
            <a:xfrm>
              <a:off x="9048730" y="4585230"/>
              <a:ext cx="246913" cy="2769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600A8E-656C-4B90-81C9-4F15603F71F1}"/>
                </a:ext>
              </a:extLst>
            </p:cNvPr>
            <p:cNvSpPr/>
            <p:nvPr/>
          </p:nvSpPr>
          <p:spPr>
            <a:xfrm>
              <a:off x="8584712" y="4819086"/>
              <a:ext cx="246913" cy="2769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6919BCC-F8AC-4A31-8256-7D4569C13D44}"/>
                </a:ext>
              </a:extLst>
            </p:cNvPr>
            <p:cNvSpPr/>
            <p:nvPr/>
          </p:nvSpPr>
          <p:spPr>
            <a:xfrm>
              <a:off x="7974213" y="4603631"/>
              <a:ext cx="246913" cy="2769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2C00258-509A-4E49-8E33-A8415204E9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5113" y="5283085"/>
              <a:ext cx="521251" cy="34454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7B79921-DAA4-4689-9E2A-6552E98AE3E4}"/>
                </a:ext>
              </a:extLst>
            </p:cNvPr>
            <p:cNvSpPr/>
            <p:nvPr/>
          </p:nvSpPr>
          <p:spPr>
            <a:xfrm>
              <a:off x="8968058" y="5548045"/>
              <a:ext cx="1182809" cy="576420"/>
            </a:xfrm>
            <a:custGeom>
              <a:avLst/>
              <a:gdLst>
                <a:gd name="connsiteX0" fmla="*/ 864311 w 1182809"/>
                <a:gd name="connsiteY0" fmla="*/ 61645 h 576420"/>
                <a:gd name="connsiteX1" fmla="*/ 730746 w 1182809"/>
                <a:gd name="connsiteY1" fmla="*/ 41097 h 576420"/>
                <a:gd name="connsiteX2" fmla="*/ 648553 w 1182809"/>
                <a:gd name="connsiteY2" fmla="*/ 30822 h 576420"/>
                <a:gd name="connsiteX3" fmla="*/ 576634 w 1182809"/>
                <a:gd name="connsiteY3" fmla="*/ 0 h 576420"/>
                <a:gd name="connsiteX4" fmla="*/ 371151 w 1182809"/>
                <a:gd name="connsiteY4" fmla="*/ 20548 h 576420"/>
                <a:gd name="connsiteX5" fmla="*/ 340329 w 1182809"/>
                <a:gd name="connsiteY5" fmla="*/ 41097 h 576420"/>
                <a:gd name="connsiteX6" fmla="*/ 309506 w 1182809"/>
                <a:gd name="connsiteY6" fmla="*/ 51371 h 576420"/>
                <a:gd name="connsiteX7" fmla="*/ 278684 w 1182809"/>
                <a:gd name="connsiteY7" fmla="*/ 82193 h 576420"/>
                <a:gd name="connsiteX8" fmla="*/ 217039 w 1182809"/>
                <a:gd name="connsiteY8" fmla="*/ 133564 h 576420"/>
                <a:gd name="connsiteX9" fmla="*/ 145120 w 1182809"/>
                <a:gd name="connsiteY9" fmla="*/ 226031 h 576420"/>
                <a:gd name="connsiteX10" fmla="*/ 83475 w 1182809"/>
                <a:gd name="connsiteY10" fmla="*/ 267128 h 576420"/>
                <a:gd name="connsiteX11" fmla="*/ 62926 w 1182809"/>
                <a:gd name="connsiteY11" fmla="*/ 297951 h 576420"/>
                <a:gd name="connsiteX12" fmla="*/ 1281 w 1182809"/>
                <a:gd name="connsiteY12" fmla="*/ 359595 h 576420"/>
                <a:gd name="connsiteX13" fmla="*/ 11555 w 1182809"/>
                <a:gd name="connsiteY13" fmla="*/ 544530 h 576420"/>
                <a:gd name="connsiteX14" fmla="*/ 73200 w 1182809"/>
                <a:gd name="connsiteY14" fmla="*/ 565079 h 576420"/>
                <a:gd name="connsiteX15" fmla="*/ 340329 w 1182809"/>
                <a:gd name="connsiteY15" fmla="*/ 554804 h 576420"/>
                <a:gd name="connsiteX16" fmla="*/ 473893 w 1182809"/>
                <a:gd name="connsiteY16" fmla="*/ 523982 h 576420"/>
                <a:gd name="connsiteX17" fmla="*/ 525263 w 1182809"/>
                <a:gd name="connsiteY17" fmla="*/ 503434 h 576420"/>
                <a:gd name="connsiteX18" fmla="*/ 556086 w 1182809"/>
                <a:gd name="connsiteY18" fmla="*/ 493159 h 576420"/>
                <a:gd name="connsiteX19" fmla="*/ 936230 w 1182809"/>
                <a:gd name="connsiteY19" fmla="*/ 503434 h 576420"/>
                <a:gd name="connsiteX20" fmla="*/ 967052 w 1182809"/>
                <a:gd name="connsiteY20" fmla="*/ 513708 h 576420"/>
                <a:gd name="connsiteX21" fmla="*/ 1028697 w 1182809"/>
                <a:gd name="connsiteY21" fmla="*/ 544530 h 576420"/>
                <a:gd name="connsiteX22" fmla="*/ 1049245 w 1182809"/>
                <a:gd name="connsiteY22" fmla="*/ 565079 h 576420"/>
                <a:gd name="connsiteX23" fmla="*/ 1182809 w 1182809"/>
                <a:gd name="connsiteY23" fmla="*/ 565079 h 576420"/>
                <a:gd name="connsiteX24" fmla="*/ 1141713 w 1182809"/>
                <a:gd name="connsiteY24" fmla="*/ 308225 h 576420"/>
                <a:gd name="connsiteX25" fmla="*/ 1100616 w 1182809"/>
                <a:gd name="connsiteY25" fmla="*/ 215757 h 576420"/>
                <a:gd name="connsiteX26" fmla="*/ 1038971 w 1182809"/>
                <a:gd name="connsiteY26" fmla="*/ 164386 h 576420"/>
                <a:gd name="connsiteX27" fmla="*/ 1008149 w 1182809"/>
                <a:gd name="connsiteY27" fmla="*/ 154112 h 576420"/>
                <a:gd name="connsiteX28" fmla="*/ 977326 w 1182809"/>
                <a:gd name="connsiteY28" fmla="*/ 133564 h 576420"/>
                <a:gd name="connsiteX29" fmla="*/ 884859 w 1182809"/>
                <a:gd name="connsiteY29" fmla="*/ 123290 h 576420"/>
                <a:gd name="connsiteX30" fmla="*/ 833488 w 1182809"/>
                <a:gd name="connsiteY30" fmla="*/ 102742 h 576420"/>
                <a:gd name="connsiteX31" fmla="*/ 802666 w 1182809"/>
                <a:gd name="connsiteY31" fmla="*/ 92467 h 576420"/>
                <a:gd name="connsiteX32" fmla="*/ 761569 w 1182809"/>
                <a:gd name="connsiteY32" fmla="*/ 41097 h 576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82809" h="576420">
                  <a:moveTo>
                    <a:pt x="864311" y="61645"/>
                  </a:moveTo>
                  <a:lnTo>
                    <a:pt x="730746" y="41097"/>
                  </a:lnTo>
                  <a:cubicBezTo>
                    <a:pt x="703413" y="37192"/>
                    <a:pt x="675232" y="37936"/>
                    <a:pt x="648553" y="30822"/>
                  </a:cubicBezTo>
                  <a:cubicBezTo>
                    <a:pt x="623352" y="24102"/>
                    <a:pt x="600607" y="10274"/>
                    <a:pt x="576634" y="0"/>
                  </a:cubicBezTo>
                  <a:cubicBezTo>
                    <a:pt x="575543" y="73"/>
                    <a:pt x="415195" y="4031"/>
                    <a:pt x="371151" y="20548"/>
                  </a:cubicBezTo>
                  <a:cubicBezTo>
                    <a:pt x="359589" y="24884"/>
                    <a:pt x="351373" y="35575"/>
                    <a:pt x="340329" y="41097"/>
                  </a:cubicBezTo>
                  <a:cubicBezTo>
                    <a:pt x="330642" y="45940"/>
                    <a:pt x="319780" y="47946"/>
                    <a:pt x="309506" y="51371"/>
                  </a:cubicBezTo>
                  <a:cubicBezTo>
                    <a:pt x="299232" y="61645"/>
                    <a:pt x="289846" y="72891"/>
                    <a:pt x="278684" y="82193"/>
                  </a:cubicBezTo>
                  <a:cubicBezTo>
                    <a:pt x="192861" y="153713"/>
                    <a:pt x="307084" y="43519"/>
                    <a:pt x="217039" y="133564"/>
                  </a:cubicBezTo>
                  <a:cubicBezTo>
                    <a:pt x="197574" y="191954"/>
                    <a:pt x="214422" y="156729"/>
                    <a:pt x="145120" y="226031"/>
                  </a:cubicBezTo>
                  <a:cubicBezTo>
                    <a:pt x="106640" y="264512"/>
                    <a:pt x="128081" y="252259"/>
                    <a:pt x="83475" y="267128"/>
                  </a:cubicBezTo>
                  <a:cubicBezTo>
                    <a:pt x="76625" y="277402"/>
                    <a:pt x="71130" y="288722"/>
                    <a:pt x="62926" y="297951"/>
                  </a:cubicBezTo>
                  <a:cubicBezTo>
                    <a:pt x="43620" y="319670"/>
                    <a:pt x="1281" y="359595"/>
                    <a:pt x="1281" y="359595"/>
                  </a:cubicBezTo>
                  <a:cubicBezTo>
                    <a:pt x="4706" y="421240"/>
                    <a:pt x="-8841" y="486256"/>
                    <a:pt x="11555" y="544530"/>
                  </a:cubicBezTo>
                  <a:cubicBezTo>
                    <a:pt x="18710" y="564974"/>
                    <a:pt x="51551" y="564402"/>
                    <a:pt x="73200" y="565079"/>
                  </a:cubicBezTo>
                  <a:lnTo>
                    <a:pt x="340329" y="554804"/>
                  </a:lnTo>
                  <a:cubicBezTo>
                    <a:pt x="408632" y="509269"/>
                    <a:pt x="334216" y="551917"/>
                    <a:pt x="473893" y="523982"/>
                  </a:cubicBezTo>
                  <a:cubicBezTo>
                    <a:pt x="491977" y="520365"/>
                    <a:pt x="507995" y="509910"/>
                    <a:pt x="525263" y="503434"/>
                  </a:cubicBezTo>
                  <a:cubicBezTo>
                    <a:pt x="535404" y="499631"/>
                    <a:pt x="545812" y="496584"/>
                    <a:pt x="556086" y="493159"/>
                  </a:cubicBezTo>
                  <a:cubicBezTo>
                    <a:pt x="682801" y="496584"/>
                    <a:pt x="809627" y="497104"/>
                    <a:pt x="936230" y="503434"/>
                  </a:cubicBezTo>
                  <a:cubicBezTo>
                    <a:pt x="947046" y="503975"/>
                    <a:pt x="957156" y="509310"/>
                    <a:pt x="967052" y="513708"/>
                  </a:cubicBezTo>
                  <a:cubicBezTo>
                    <a:pt x="988046" y="523038"/>
                    <a:pt x="1008149" y="534256"/>
                    <a:pt x="1028697" y="544530"/>
                  </a:cubicBezTo>
                  <a:cubicBezTo>
                    <a:pt x="1035546" y="551380"/>
                    <a:pt x="1040939" y="560095"/>
                    <a:pt x="1049245" y="565079"/>
                  </a:cubicBezTo>
                  <a:cubicBezTo>
                    <a:pt x="1088537" y="588655"/>
                    <a:pt x="1146143" y="568746"/>
                    <a:pt x="1182809" y="565079"/>
                  </a:cubicBezTo>
                  <a:cubicBezTo>
                    <a:pt x="1169110" y="479461"/>
                    <a:pt x="1152467" y="394262"/>
                    <a:pt x="1141713" y="308225"/>
                  </a:cubicBezTo>
                  <a:cubicBezTo>
                    <a:pt x="1130096" y="215285"/>
                    <a:pt x="1157633" y="234762"/>
                    <a:pt x="1100616" y="215757"/>
                  </a:cubicBezTo>
                  <a:cubicBezTo>
                    <a:pt x="1077894" y="193035"/>
                    <a:pt x="1067579" y="178690"/>
                    <a:pt x="1038971" y="164386"/>
                  </a:cubicBezTo>
                  <a:cubicBezTo>
                    <a:pt x="1029285" y="159543"/>
                    <a:pt x="1017835" y="158955"/>
                    <a:pt x="1008149" y="154112"/>
                  </a:cubicBezTo>
                  <a:cubicBezTo>
                    <a:pt x="997104" y="148590"/>
                    <a:pt x="989305" y="136559"/>
                    <a:pt x="977326" y="133564"/>
                  </a:cubicBezTo>
                  <a:cubicBezTo>
                    <a:pt x="947240" y="126043"/>
                    <a:pt x="915681" y="126715"/>
                    <a:pt x="884859" y="123290"/>
                  </a:cubicBezTo>
                  <a:cubicBezTo>
                    <a:pt x="867735" y="116441"/>
                    <a:pt x="850756" y="109218"/>
                    <a:pt x="833488" y="102742"/>
                  </a:cubicBezTo>
                  <a:cubicBezTo>
                    <a:pt x="823348" y="98939"/>
                    <a:pt x="811677" y="98474"/>
                    <a:pt x="802666" y="92467"/>
                  </a:cubicBezTo>
                  <a:cubicBezTo>
                    <a:pt x="775487" y="74347"/>
                    <a:pt x="773567" y="65093"/>
                    <a:pt x="761569" y="41097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2" name="Picture 41" descr="A picture containing clock, meter&#10;&#10;Description automatically generated">
              <a:extLst>
                <a:ext uri="{FF2B5EF4-FFF2-40B4-BE49-F238E27FC236}">
                  <a16:creationId xmlns:a16="http://schemas.microsoft.com/office/drawing/2014/main" id="{061CFC3D-1476-4BA8-BB66-F898EE37D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7109" y="4883259"/>
              <a:ext cx="2984855" cy="151754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37EC26B-A338-4093-BA44-9FD121B85A1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000" y="510480"/>
              <a:ext cx="10956240" cy="6156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37EC26B-A338-4093-BA44-9FD121B85A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40" y="501120"/>
                <a:ext cx="10974960" cy="61754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3DB495F-7927-4B5D-B985-798557321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7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979"/>
    </mc:Choice>
    <mc:Fallback xmlns="">
      <p:transition spd="slow" advTm="282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186FD07-E078-43AA-8EB4-4E8A853F2BA8}"/>
              </a:ext>
            </a:extLst>
          </p:cNvPr>
          <p:cNvGrpSpPr/>
          <p:nvPr/>
        </p:nvGrpSpPr>
        <p:grpSpPr>
          <a:xfrm>
            <a:off x="3011051" y="270824"/>
            <a:ext cx="4931677" cy="634322"/>
            <a:chOff x="3011052" y="270824"/>
            <a:chExt cx="4365794" cy="6343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0F69C1-673D-4385-80B2-7A55A4C629E8}"/>
                </a:ext>
              </a:extLst>
            </p:cNvPr>
            <p:cNvSpPr/>
            <p:nvPr/>
          </p:nvSpPr>
          <p:spPr>
            <a:xfrm>
              <a:off x="3011052" y="276305"/>
              <a:ext cx="4365794" cy="62884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F5F425-09D1-469E-9E95-FECB241E1283}"/>
                </a:ext>
              </a:extLst>
            </p:cNvPr>
            <p:cNvSpPr txBox="1"/>
            <p:nvPr/>
          </p:nvSpPr>
          <p:spPr>
            <a:xfrm>
              <a:off x="3142296" y="270824"/>
              <a:ext cx="4234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5. Alicyclic Compounds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1C50E27-1CD1-4D9D-9464-74C16FCAB0A9}"/>
              </a:ext>
            </a:extLst>
          </p:cNvPr>
          <p:cNvSpPr txBox="1"/>
          <p:nvPr/>
        </p:nvSpPr>
        <p:spPr>
          <a:xfrm>
            <a:off x="279871" y="993890"/>
            <a:ext cx="116322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Carbocyclic Compounds: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Add prefix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cyclo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before the equivalent alkane/alkene/alkyne chain.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2. Substituents numbering: priority to alphabetical order (ethyl&gt;methyl)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alkylcycloalkanes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3. C-Numbering: priority to carbon with more branched&gt;carbon with less branches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4. Lowest set of locant rule</a:t>
            </a:r>
          </a:p>
        </p:txBody>
      </p:sp>
      <p:pic>
        <p:nvPicPr>
          <p:cNvPr id="10" name="Picture 9" descr="A picture containing meter&#10;&#10;Description automatically generated">
            <a:extLst>
              <a:ext uri="{FF2B5EF4-FFF2-40B4-BE49-F238E27FC236}">
                <a16:creationId xmlns:a16="http://schemas.microsoft.com/office/drawing/2014/main" id="{F1509AEC-5F5B-455E-AFFA-65C6D3A53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615" y="3166933"/>
            <a:ext cx="1306360" cy="1336565"/>
          </a:xfrm>
          <a:prstGeom prst="rect">
            <a:avLst/>
          </a:prstGeom>
        </p:spPr>
      </p:pic>
      <p:pic>
        <p:nvPicPr>
          <p:cNvPr id="12" name="Picture 11" descr="A picture containing meter&#10;&#10;Description automatically generated">
            <a:extLst>
              <a:ext uri="{FF2B5EF4-FFF2-40B4-BE49-F238E27FC236}">
                <a16:creationId xmlns:a16="http://schemas.microsoft.com/office/drawing/2014/main" id="{FBFE6659-A4FD-4C58-973E-29A953341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00" y="4936775"/>
            <a:ext cx="1156167" cy="1334039"/>
          </a:xfrm>
          <a:prstGeom prst="rect">
            <a:avLst/>
          </a:prstGeom>
        </p:spPr>
      </p:pic>
      <p:pic>
        <p:nvPicPr>
          <p:cNvPr id="14" name="Picture 13" descr="A picture containing meter&#10;&#10;Description automatically generated">
            <a:extLst>
              <a:ext uri="{FF2B5EF4-FFF2-40B4-BE49-F238E27FC236}">
                <a16:creationId xmlns:a16="http://schemas.microsoft.com/office/drawing/2014/main" id="{2E76A080-A16D-41BF-990A-F6621E0DCD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64" y="5209310"/>
            <a:ext cx="1105347" cy="1334039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F6EE4AD-677D-4A3C-8019-36363650CB38}"/>
              </a:ext>
            </a:extLst>
          </p:cNvPr>
          <p:cNvGrpSpPr/>
          <p:nvPr/>
        </p:nvGrpSpPr>
        <p:grpSpPr>
          <a:xfrm>
            <a:off x="9065683" y="2763397"/>
            <a:ext cx="2376303" cy="1853943"/>
            <a:chOff x="9065683" y="2763397"/>
            <a:chExt cx="2376303" cy="185394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3F0563-C851-470C-A410-D18FBC631BC6}"/>
                </a:ext>
              </a:extLst>
            </p:cNvPr>
            <p:cNvSpPr/>
            <p:nvPr/>
          </p:nvSpPr>
          <p:spPr>
            <a:xfrm>
              <a:off x="10524083" y="2882290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54A0EA-47A3-477B-9740-38C526DDA290}"/>
                </a:ext>
              </a:extLst>
            </p:cNvPr>
            <p:cNvSpPr/>
            <p:nvPr/>
          </p:nvSpPr>
          <p:spPr>
            <a:xfrm>
              <a:off x="9943271" y="324563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0FF81B3-F42B-49B7-AD29-99DD08BE09B4}"/>
                </a:ext>
              </a:extLst>
            </p:cNvPr>
            <p:cNvSpPr/>
            <p:nvPr/>
          </p:nvSpPr>
          <p:spPr>
            <a:xfrm>
              <a:off x="9961163" y="3785766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8A230A6-B106-4688-B63C-D1E79A950EFB}"/>
                </a:ext>
              </a:extLst>
            </p:cNvPr>
            <p:cNvSpPr/>
            <p:nvPr/>
          </p:nvSpPr>
          <p:spPr>
            <a:xfrm>
              <a:off x="10522789" y="391277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EF09F48-74E9-462C-B373-75BD69931432}"/>
                </a:ext>
              </a:extLst>
            </p:cNvPr>
            <p:cNvSpPr/>
            <p:nvPr/>
          </p:nvSpPr>
          <p:spPr>
            <a:xfrm>
              <a:off x="11148830" y="330464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3FBED70-AB72-484F-AA95-0E04A5906269}"/>
                </a:ext>
              </a:extLst>
            </p:cNvPr>
            <p:cNvSpPr/>
            <p:nvPr/>
          </p:nvSpPr>
          <p:spPr>
            <a:xfrm>
              <a:off x="11219151" y="3936426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D491C3-F81D-48DF-AE0A-C15F5460DD98}"/>
                </a:ext>
              </a:extLst>
            </p:cNvPr>
            <p:cNvSpPr/>
            <p:nvPr/>
          </p:nvSpPr>
          <p:spPr>
            <a:xfrm>
              <a:off x="9182794" y="3903828"/>
              <a:ext cx="1068767" cy="576171"/>
            </a:xfrm>
            <a:custGeom>
              <a:avLst/>
              <a:gdLst>
                <a:gd name="connsiteX0" fmla="*/ 904380 w 1068767"/>
                <a:gd name="connsiteY0" fmla="*/ 369870 h 576171"/>
                <a:gd name="connsiteX1" fmla="*/ 894106 w 1068767"/>
                <a:gd name="connsiteY1" fmla="*/ 277402 h 576171"/>
                <a:gd name="connsiteX2" fmla="*/ 873558 w 1068767"/>
                <a:gd name="connsiteY2" fmla="*/ 246580 h 576171"/>
                <a:gd name="connsiteX3" fmla="*/ 842735 w 1068767"/>
                <a:gd name="connsiteY3" fmla="*/ 184935 h 576171"/>
                <a:gd name="connsiteX4" fmla="*/ 781090 w 1068767"/>
                <a:gd name="connsiteY4" fmla="*/ 123290 h 576171"/>
                <a:gd name="connsiteX5" fmla="*/ 750268 w 1068767"/>
                <a:gd name="connsiteY5" fmla="*/ 92468 h 576171"/>
                <a:gd name="connsiteX6" fmla="*/ 688623 w 1068767"/>
                <a:gd name="connsiteY6" fmla="*/ 61645 h 576171"/>
                <a:gd name="connsiteX7" fmla="*/ 657801 w 1068767"/>
                <a:gd name="connsiteY7" fmla="*/ 51371 h 576171"/>
                <a:gd name="connsiteX8" fmla="*/ 555059 w 1068767"/>
                <a:gd name="connsiteY8" fmla="*/ 30823 h 576171"/>
                <a:gd name="connsiteX9" fmla="*/ 400947 w 1068767"/>
                <a:gd name="connsiteY9" fmla="*/ 20548 h 576171"/>
                <a:gd name="connsiteX10" fmla="*/ 246834 w 1068767"/>
                <a:gd name="connsiteY10" fmla="*/ 0 h 576171"/>
                <a:gd name="connsiteX11" fmla="*/ 10529 w 1068767"/>
                <a:gd name="connsiteY11" fmla="*/ 10274 h 576171"/>
                <a:gd name="connsiteX12" fmla="*/ 254 w 1068767"/>
                <a:gd name="connsiteY12" fmla="*/ 41097 h 576171"/>
                <a:gd name="connsiteX13" fmla="*/ 20803 w 1068767"/>
                <a:gd name="connsiteY13" fmla="*/ 154112 h 576171"/>
                <a:gd name="connsiteX14" fmla="*/ 82448 w 1068767"/>
                <a:gd name="connsiteY14" fmla="*/ 195209 h 576171"/>
                <a:gd name="connsiteX15" fmla="*/ 133818 w 1068767"/>
                <a:gd name="connsiteY15" fmla="*/ 226032 h 576171"/>
                <a:gd name="connsiteX16" fmla="*/ 164641 w 1068767"/>
                <a:gd name="connsiteY16" fmla="*/ 246580 h 576171"/>
                <a:gd name="connsiteX17" fmla="*/ 205738 w 1068767"/>
                <a:gd name="connsiteY17" fmla="*/ 256854 h 576171"/>
                <a:gd name="connsiteX18" fmla="*/ 267383 w 1068767"/>
                <a:gd name="connsiteY18" fmla="*/ 308225 h 576171"/>
                <a:gd name="connsiteX19" fmla="*/ 329027 w 1068767"/>
                <a:gd name="connsiteY19" fmla="*/ 318499 h 576171"/>
                <a:gd name="connsiteX20" fmla="*/ 411221 w 1068767"/>
                <a:gd name="connsiteY20" fmla="*/ 380144 h 576171"/>
                <a:gd name="connsiteX21" fmla="*/ 442043 w 1068767"/>
                <a:gd name="connsiteY21" fmla="*/ 400692 h 576171"/>
                <a:gd name="connsiteX22" fmla="*/ 544785 w 1068767"/>
                <a:gd name="connsiteY22" fmla="*/ 441789 h 576171"/>
                <a:gd name="connsiteX23" fmla="*/ 575607 w 1068767"/>
                <a:gd name="connsiteY23" fmla="*/ 462337 h 576171"/>
                <a:gd name="connsiteX24" fmla="*/ 637252 w 1068767"/>
                <a:gd name="connsiteY24" fmla="*/ 493160 h 576171"/>
                <a:gd name="connsiteX25" fmla="*/ 668075 w 1068767"/>
                <a:gd name="connsiteY25" fmla="*/ 523982 h 576171"/>
                <a:gd name="connsiteX26" fmla="*/ 781090 w 1068767"/>
                <a:gd name="connsiteY26" fmla="*/ 534256 h 576171"/>
                <a:gd name="connsiteX27" fmla="*/ 1058493 w 1068767"/>
                <a:gd name="connsiteY27" fmla="*/ 544530 h 576171"/>
                <a:gd name="connsiteX28" fmla="*/ 1068767 w 1068767"/>
                <a:gd name="connsiteY28" fmla="*/ 513708 h 576171"/>
                <a:gd name="connsiteX29" fmla="*/ 1058493 w 1068767"/>
                <a:gd name="connsiteY29" fmla="*/ 400692 h 576171"/>
                <a:gd name="connsiteX30" fmla="*/ 1017396 w 1068767"/>
                <a:gd name="connsiteY30" fmla="*/ 390418 h 576171"/>
                <a:gd name="connsiteX31" fmla="*/ 955751 w 1068767"/>
                <a:gd name="connsiteY31" fmla="*/ 359596 h 576171"/>
                <a:gd name="connsiteX32" fmla="*/ 935203 w 1068767"/>
                <a:gd name="connsiteY32" fmla="*/ 339047 h 576171"/>
                <a:gd name="connsiteX33" fmla="*/ 863284 w 1068767"/>
                <a:gd name="connsiteY33" fmla="*/ 277402 h 576171"/>
                <a:gd name="connsiteX34" fmla="*/ 842735 w 1068767"/>
                <a:gd name="connsiteY34" fmla="*/ 246580 h 576171"/>
                <a:gd name="connsiteX35" fmla="*/ 842735 w 1068767"/>
                <a:gd name="connsiteY35" fmla="*/ 205483 h 57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68767" h="576171">
                  <a:moveTo>
                    <a:pt x="904380" y="369870"/>
                  </a:moveTo>
                  <a:cubicBezTo>
                    <a:pt x="900955" y="339047"/>
                    <a:pt x="901627" y="307488"/>
                    <a:pt x="894106" y="277402"/>
                  </a:cubicBezTo>
                  <a:cubicBezTo>
                    <a:pt x="891111" y="265423"/>
                    <a:pt x="879080" y="257624"/>
                    <a:pt x="873558" y="246580"/>
                  </a:cubicBezTo>
                  <a:cubicBezTo>
                    <a:pt x="853155" y="205774"/>
                    <a:pt x="876388" y="222794"/>
                    <a:pt x="842735" y="184935"/>
                  </a:cubicBezTo>
                  <a:cubicBezTo>
                    <a:pt x="823429" y="163216"/>
                    <a:pt x="801638" y="143838"/>
                    <a:pt x="781090" y="123290"/>
                  </a:cubicBezTo>
                  <a:cubicBezTo>
                    <a:pt x="770816" y="113016"/>
                    <a:pt x="764052" y="97063"/>
                    <a:pt x="750268" y="92468"/>
                  </a:cubicBezTo>
                  <a:cubicBezTo>
                    <a:pt x="672789" y="66640"/>
                    <a:pt x="768295" y="101481"/>
                    <a:pt x="688623" y="61645"/>
                  </a:cubicBezTo>
                  <a:cubicBezTo>
                    <a:pt x="678937" y="56802"/>
                    <a:pt x="668353" y="53806"/>
                    <a:pt x="657801" y="51371"/>
                  </a:cubicBezTo>
                  <a:cubicBezTo>
                    <a:pt x="623770" y="43518"/>
                    <a:pt x="589736" y="34984"/>
                    <a:pt x="555059" y="30823"/>
                  </a:cubicBezTo>
                  <a:cubicBezTo>
                    <a:pt x="503941" y="24689"/>
                    <a:pt x="452176" y="25671"/>
                    <a:pt x="400947" y="20548"/>
                  </a:cubicBezTo>
                  <a:cubicBezTo>
                    <a:pt x="349379" y="15391"/>
                    <a:pt x="298205" y="6849"/>
                    <a:pt x="246834" y="0"/>
                  </a:cubicBezTo>
                  <a:cubicBezTo>
                    <a:pt x="168066" y="3425"/>
                    <a:pt x="88299" y="-2688"/>
                    <a:pt x="10529" y="10274"/>
                  </a:cubicBezTo>
                  <a:cubicBezTo>
                    <a:pt x="-154" y="12054"/>
                    <a:pt x="-518" y="30294"/>
                    <a:pt x="254" y="41097"/>
                  </a:cubicBezTo>
                  <a:cubicBezTo>
                    <a:pt x="2982" y="79289"/>
                    <a:pt x="7925" y="118053"/>
                    <a:pt x="20803" y="154112"/>
                  </a:cubicBezTo>
                  <a:cubicBezTo>
                    <a:pt x="33506" y="189680"/>
                    <a:pt x="57054" y="182512"/>
                    <a:pt x="82448" y="195209"/>
                  </a:cubicBezTo>
                  <a:cubicBezTo>
                    <a:pt x="100309" y="204140"/>
                    <a:pt x="116884" y="215448"/>
                    <a:pt x="133818" y="226032"/>
                  </a:cubicBezTo>
                  <a:cubicBezTo>
                    <a:pt x="144289" y="232577"/>
                    <a:pt x="153291" y="241716"/>
                    <a:pt x="164641" y="246580"/>
                  </a:cubicBezTo>
                  <a:cubicBezTo>
                    <a:pt x="177620" y="252142"/>
                    <a:pt x="192039" y="253429"/>
                    <a:pt x="205738" y="256854"/>
                  </a:cubicBezTo>
                  <a:cubicBezTo>
                    <a:pt x="220047" y="271163"/>
                    <a:pt x="245924" y="301072"/>
                    <a:pt x="267383" y="308225"/>
                  </a:cubicBezTo>
                  <a:cubicBezTo>
                    <a:pt x="287145" y="314812"/>
                    <a:pt x="308479" y="315074"/>
                    <a:pt x="329027" y="318499"/>
                  </a:cubicBezTo>
                  <a:cubicBezTo>
                    <a:pt x="388056" y="377528"/>
                    <a:pt x="357424" y="362212"/>
                    <a:pt x="411221" y="380144"/>
                  </a:cubicBezTo>
                  <a:cubicBezTo>
                    <a:pt x="421495" y="386993"/>
                    <a:pt x="430999" y="395170"/>
                    <a:pt x="442043" y="400692"/>
                  </a:cubicBezTo>
                  <a:cubicBezTo>
                    <a:pt x="488833" y="424087"/>
                    <a:pt x="503786" y="428123"/>
                    <a:pt x="544785" y="441789"/>
                  </a:cubicBezTo>
                  <a:cubicBezTo>
                    <a:pt x="555059" y="448638"/>
                    <a:pt x="564813" y="456340"/>
                    <a:pt x="575607" y="462337"/>
                  </a:cubicBezTo>
                  <a:cubicBezTo>
                    <a:pt x="595690" y="473494"/>
                    <a:pt x="618137" y="480416"/>
                    <a:pt x="637252" y="493160"/>
                  </a:cubicBezTo>
                  <a:cubicBezTo>
                    <a:pt x="649342" y="501220"/>
                    <a:pt x="654104" y="519990"/>
                    <a:pt x="668075" y="523982"/>
                  </a:cubicBezTo>
                  <a:cubicBezTo>
                    <a:pt x="704447" y="534374"/>
                    <a:pt x="743418" y="530831"/>
                    <a:pt x="781090" y="534256"/>
                  </a:cubicBezTo>
                  <a:cubicBezTo>
                    <a:pt x="874798" y="596729"/>
                    <a:pt x="836637" y="580027"/>
                    <a:pt x="1058493" y="544530"/>
                  </a:cubicBezTo>
                  <a:cubicBezTo>
                    <a:pt x="1069187" y="542819"/>
                    <a:pt x="1065342" y="523982"/>
                    <a:pt x="1068767" y="513708"/>
                  </a:cubicBezTo>
                  <a:cubicBezTo>
                    <a:pt x="1065342" y="476036"/>
                    <a:pt x="1073042" y="435610"/>
                    <a:pt x="1058493" y="400692"/>
                  </a:cubicBezTo>
                  <a:cubicBezTo>
                    <a:pt x="1053062" y="387658"/>
                    <a:pt x="1030375" y="395980"/>
                    <a:pt x="1017396" y="390418"/>
                  </a:cubicBezTo>
                  <a:cubicBezTo>
                    <a:pt x="877983" y="330670"/>
                    <a:pt x="1085628" y="402887"/>
                    <a:pt x="955751" y="359596"/>
                  </a:cubicBezTo>
                  <a:cubicBezTo>
                    <a:pt x="948902" y="352746"/>
                    <a:pt x="942644" y="345248"/>
                    <a:pt x="935203" y="339047"/>
                  </a:cubicBezTo>
                  <a:cubicBezTo>
                    <a:pt x="898089" y="308118"/>
                    <a:pt x="892971" y="313027"/>
                    <a:pt x="863284" y="277402"/>
                  </a:cubicBezTo>
                  <a:cubicBezTo>
                    <a:pt x="855379" y="267916"/>
                    <a:pt x="846127" y="258453"/>
                    <a:pt x="842735" y="246580"/>
                  </a:cubicBezTo>
                  <a:cubicBezTo>
                    <a:pt x="838971" y="233408"/>
                    <a:pt x="842735" y="219182"/>
                    <a:pt x="842735" y="20548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933610E-21B4-45B9-80E7-60EAAD2086CE}"/>
                </a:ext>
              </a:extLst>
            </p:cNvPr>
            <p:cNvSpPr/>
            <p:nvPr/>
          </p:nvSpPr>
          <p:spPr>
            <a:xfrm>
              <a:off x="10087174" y="2763397"/>
              <a:ext cx="1172966" cy="579107"/>
            </a:xfrm>
            <a:custGeom>
              <a:avLst/>
              <a:gdLst>
                <a:gd name="connsiteX0" fmla="*/ 1037690 w 1172966"/>
                <a:gd name="connsiteY0" fmla="*/ 369869 h 579107"/>
                <a:gd name="connsiteX1" fmla="*/ 1119883 w 1172966"/>
                <a:gd name="connsiteY1" fmla="*/ 246579 h 579107"/>
                <a:gd name="connsiteX2" fmla="*/ 1150706 w 1172966"/>
                <a:gd name="connsiteY2" fmla="*/ 215757 h 579107"/>
                <a:gd name="connsiteX3" fmla="*/ 1160980 w 1172966"/>
                <a:gd name="connsiteY3" fmla="*/ 92467 h 579107"/>
                <a:gd name="connsiteX4" fmla="*/ 1078787 w 1172966"/>
                <a:gd name="connsiteY4" fmla="*/ 82193 h 579107"/>
                <a:gd name="connsiteX5" fmla="*/ 1006868 w 1172966"/>
                <a:gd name="connsiteY5" fmla="*/ 61645 h 579107"/>
                <a:gd name="connsiteX6" fmla="*/ 955497 w 1172966"/>
                <a:gd name="connsiteY6" fmla="*/ 30822 h 579107"/>
                <a:gd name="connsiteX7" fmla="*/ 852755 w 1172966"/>
                <a:gd name="connsiteY7" fmla="*/ 20548 h 579107"/>
                <a:gd name="connsiteX8" fmla="*/ 667821 w 1172966"/>
                <a:gd name="connsiteY8" fmla="*/ 0 h 579107"/>
                <a:gd name="connsiteX9" fmla="*/ 154113 w 1172966"/>
                <a:gd name="connsiteY9" fmla="*/ 10274 h 579107"/>
                <a:gd name="connsiteX10" fmla="*/ 123290 w 1172966"/>
                <a:gd name="connsiteY10" fmla="*/ 30822 h 579107"/>
                <a:gd name="connsiteX11" fmla="*/ 92468 w 1172966"/>
                <a:gd name="connsiteY11" fmla="*/ 41096 h 579107"/>
                <a:gd name="connsiteX12" fmla="*/ 51371 w 1172966"/>
                <a:gd name="connsiteY12" fmla="*/ 61645 h 579107"/>
                <a:gd name="connsiteX13" fmla="*/ 30823 w 1172966"/>
                <a:gd name="connsiteY13" fmla="*/ 92467 h 579107"/>
                <a:gd name="connsiteX14" fmla="*/ 20549 w 1172966"/>
                <a:gd name="connsiteY14" fmla="*/ 123290 h 579107"/>
                <a:gd name="connsiteX15" fmla="*/ 0 w 1172966"/>
                <a:gd name="connsiteY15" fmla="*/ 164386 h 579107"/>
                <a:gd name="connsiteX16" fmla="*/ 10274 w 1172966"/>
                <a:gd name="connsiteY16" fmla="*/ 369869 h 579107"/>
                <a:gd name="connsiteX17" fmla="*/ 41097 w 1172966"/>
                <a:gd name="connsiteY17" fmla="*/ 380143 h 579107"/>
                <a:gd name="connsiteX18" fmla="*/ 154113 w 1172966"/>
                <a:gd name="connsiteY18" fmla="*/ 441788 h 579107"/>
                <a:gd name="connsiteX19" fmla="*/ 195209 w 1172966"/>
                <a:gd name="connsiteY19" fmla="*/ 462337 h 579107"/>
                <a:gd name="connsiteX20" fmla="*/ 246580 w 1172966"/>
                <a:gd name="connsiteY20" fmla="*/ 493159 h 579107"/>
                <a:gd name="connsiteX21" fmla="*/ 287677 w 1172966"/>
                <a:gd name="connsiteY21" fmla="*/ 503433 h 579107"/>
                <a:gd name="connsiteX22" fmla="*/ 308225 w 1172966"/>
                <a:gd name="connsiteY22" fmla="*/ 523982 h 579107"/>
                <a:gd name="connsiteX23" fmla="*/ 431515 w 1172966"/>
                <a:gd name="connsiteY23" fmla="*/ 534256 h 579107"/>
                <a:gd name="connsiteX24" fmla="*/ 585627 w 1172966"/>
                <a:gd name="connsiteY24" fmla="*/ 554804 h 579107"/>
                <a:gd name="connsiteX25" fmla="*/ 893852 w 1172966"/>
                <a:gd name="connsiteY25" fmla="*/ 554804 h 579107"/>
                <a:gd name="connsiteX26" fmla="*/ 986319 w 1172966"/>
                <a:gd name="connsiteY26" fmla="*/ 523982 h 579107"/>
                <a:gd name="connsiteX27" fmla="*/ 1078787 w 1172966"/>
                <a:gd name="connsiteY27" fmla="*/ 431514 h 579107"/>
                <a:gd name="connsiteX28" fmla="*/ 1109609 w 1172966"/>
                <a:gd name="connsiteY28" fmla="*/ 400692 h 579107"/>
                <a:gd name="connsiteX29" fmla="*/ 1140432 w 1172966"/>
                <a:gd name="connsiteY29" fmla="*/ 369869 h 579107"/>
                <a:gd name="connsiteX30" fmla="*/ 1068513 w 1172966"/>
                <a:gd name="connsiteY30" fmla="*/ 359595 h 579107"/>
                <a:gd name="connsiteX31" fmla="*/ 1037690 w 1172966"/>
                <a:gd name="connsiteY31" fmla="*/ 369869 h 57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72966" h="579107">
                  <a:moveTo>
                    <a:pt x="1037690" y="369869"/>
                  </a:moveTo>
                  <a:cubicBezTo>
                    <a:pt x="1067427" y="280656"/>
                    <a:pt x="1042923" y="323539"/>
                    <a:pt x="1119883" y="246579"/>
                  </a:cubicBezTo>
                  <a:lnTo>
                    <a:pt x="1150706" y="215757"/>
                  </a:lnTo>
                  <a:cubicBezTo>
                    <a:pt x="1153536" y="205853"/>
                    <a:pt x="1191914" y="113090"/>
                    <a:pt x="1160980" y="92467"/>
                  </a:cubicBezTo>
                  <a:cubicBezTo>
                    <a:pt x="1138006" y="77151"/>
                    <a:pt x="1106185" y="85618"/>
                    <a:pt x="1078787" y="82193"/>
                  </a:cubicBezTo>
                  <a:cubicBezTo>
                    <a:pt x="1054814" y="75344"/>
                    <a:pt x="1029882" y="71234"/>
                    <a:pt x="1006868" y="61645"/>
                  </a:cubicBezTo>
                  <a:cubicBezTo>
                    <a:pt x="988435" y="53964"/>
                    <a:pt x="974792" y="35967"/>
                    <a:pt x="955497" y="30822"/>
                  </a:cubicBezTo>
                  <a:cubicBezTo>
                    <a:pt x="922241" y="21954"/>
                    <a:pt x="886977" y="24215"/>
                    <a:pt x="852755" y="20548"/>
                  </a:cubicBezTo>
                  <a:lnTo>
                    <a:pt x="667821" y="0"/>
                  </a:lnTo>
                  <a:cubicBezTo>
                    <a:pt x="496585" y="3425"/>
                    <a:pt x="325110" y="595"/>
                    <a:pt x="154113" y="10274"/>
                  </a:cubicBezTo>
                  <a:cubicBezTo>
                    <a:pt x="141785" y="10972"/>
                    <a:pt x="134335" y="25300"/>
                    <a:pt x="123290" y="30822"/>
                  </a:cubicBezTo>
                  <a:cubicBezTo>
                    <a:pt x="113604" y="35665"/>
                    <a:pt x="102422" y="36830"/>
                    <a:pt x="92468" y="41096"/>
                  </a:cubicBezTo>
                  <a:cubicBezTo>
                    <a:pt x="78390" y="47129"/>
                    <a:pt x="65070" y="54795"/>
                    <a:pt x="51371" y="61645"/>
                  </a:cubicBezTo>
                  <a:cubicBezTo>
                    <a:pt x="44522" y="71919"/>
                    <a:pt x="36345" y="81423"/>
                    <a:pt x="30823" y="92467"/>
                  </a:cubicBezTo>
                  <a:cubicBezTo>
                    <a:pt x="25980" y="102154"/>
                    <a:pt x="24815" y="113336"/>
                    <a:pt x="20549" y="123290"/>
                  </a:cubicBezTo>
                  <a:cubicBezTo>
                    <a:pt x="14516" y="137367"/>
                    <a:pt x="6850" y="150687"/>
                    <a:pt x="0" y="164386"/>
                  </a:cubicBezTo>
                  <a:cubicBezTo>
                    <a:pt x="3425" y="232880"/>
                    <a:pt x="-2558" y="302500"/>
                    <a:pt x="10274" y="369869"/>
                  </a:cubicBezTo>
                  <a:cubicBezTo>
                    <a:pt x="12300" y="380508"/>
                    <a:pt x="32433" y="373645"/>
                    <a:pt x="41097" y="380143"/>
                  </a:cubicBezTo>
                  <a:cubicBezTo>
                    <a:pt x="135528" y="450966"/>
                    <a:pt x="44211" y="423471"/>
                    <a:pt x="154113" y="441788"/>
                  </a:cubicBezTo>
                  <a:cubicBezTo>
                    <a:pt x="167812" y="448638"/>
                    <a:pt x="181821" y="454899"/>
                    <a:pt x="195209" y="462337"/>
                  </a:cubicBezTo>
                  <a:cubicBezTo>
                    <a:pt x="212665" y="472035"/>
                    <a:pt x="228332" y="485049"/>
                    <a:pt x="246580" y="493159"/>
                  </a:cubicBezTo>
                  <a:cubicBezTo>
                    <a:pt x="259484" y="498894"/>
                    <a:pt x="273978" y="500008"/>
                    <a:pt x="287677" y="503433"/>
                  </a:cubicBezTo>
                  <a:cubicBezTo>
                    <a:pt x="294526" y="510283"/>
                    <a:pt x="298753" y="521952"/>
                    <a:pt x="308225" y="523982"/>
                  </a:cubicBezTo>
                  <a:cubicBezTo>
                    <a:pt x="348549" y="532623"/>
                    <a:pt x="390528" y="529702"/>
                    <a:pt x="431515" y="534256"/>
                  </a:cubicBezTo>
                  <a:cubicBezTo>
                    <a:pt x="483023" y="539979"/>
                    <a:pt x="534256" y="547955"/>
                    <a:pt x="585627" y="554804"/>
                  </a:cubicBezTo>
                  <a:cubicBezTo>
                    <a:pt x="698610" y="592464"/>
                    <a:pt x="653666" y="581491"/>
                    <a:pt x="893852" y="554804"/>
                  </a:cubicBezTo>
                  <a:cubicBezTo>
                    <a:pt x="926143" y="551216"/>
                    <a:pt x="986319" y="523982"/>
                    <a:pt x="986319" y="523982"/>
                  </a:cubicBezTo>
                  <a:lnTo>
                    <a:pt x="1078787" y="431514"/>
                  </a:lnTo>
                  <a:lnTo>
                    <a:pt x="1109609" y="400692"/>
                  </a:lnTo>
                  <a:lnTo>
                    <a:pt x="1140432" y="369869"/>
                  </a:lnTo>
                  <a:cubicBezTo>
                    <a:pt x="1116459" y="366444"/>
                    <a:pt x="1091487" y="367253"/>
                    <a:pt x="1068513" y="359595"/>
                  </a:cubicBezTo>
                  <a:cubicBezTo>
                    <a:pt x="1059323" y="356532"/>
                    <a:pt x="1047964" y="339047"/>
                    <a:pt x="1037690" y="369869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Picture 27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F47804A8-2A26-4DFB-AD4A-723B4EE57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5683" y="2889442"/>
              <a:ext cx="2305982" cy="1727898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E8477E-C83B-48D3-86BA-85CD755E1D39}"/>
              </a:ext>
            </a:extLst>
          </p:cNvPr>
          <p:cNvGrpSpPr/>
          <p:nvPr/>
        </p:nvGrpSpPr>
        <p:grpSpPr>
          <a:xfrm>
            <a:off x="4070248" y="4764741"/>
            <a:ext cx="2182666" cy="1785071"/>
            <a:chOff x="7174095" y="4644225"/>
            <a:chExt cx="2182666" cy="17850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CC5BD3-DC51-4F73-824D-6B1A4B4ACE74}"/>
                </a:ext>
              </a:extLst>
            </p:cNvPr>
            <p:cNvSpPr/>
            <p:nvPr/>
          </p:nvSpPr>
          <p:spPr>
            <a:xfrm>
              <a:off x="8246043" y="504050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62C395-0445-41F2-93C2-4E247E2A2ACB}"/>
                </a:ext>
              </a:extLst>
            </p:cNvPr>
            <p:cNvSpPr/>
            <p:nvPr/>
          </p:nvSpPr>
          <p:spPr>
            <a:xfrm>
              <a:off x="7707404" y="4890932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F1CA75-3F44-4FFD-B2B4-46FBCEA88864}"/>
                </a:ext>
              </a:extLst>
            </p:cNvPr>
            <p:cNvSpPr/>
            <p:nvPr/>
          </p:nvSpPr>
          <p:spPr>
            <a:xfrm>
              <a:off x="7279577" y="5081597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53362B8-89FC-43C4-9F25-C098D8C105F7}"/>
                </a:ext>
              </a:extLst>
            </p:cNvPr>
            <p:cNvSpPr/>
            <p:nvPr/>
          </p:nvSpPr>
          <p:spPr>
            <a:xfrm>
              <a:off x="7893868" y="5726616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3973BF-A581-4E91-A0B1-C177EFB42862}"/>
                </a:ext>
              </a:extLst>
            </p:cNvPr>
            <p:cNvSpPr/>
            <p:nvPr/>
          </p:nvSpPr>
          <p:spPr>
            <a:xfrm>
              <a:off x="7174095" y="583326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7BA96F6-1E8B-423D-BBAC-4FE6A65B6107}"/>
                </a:ext>
              </a:extLst>
            </p:cNvPr>
            <p:cNvSpPr/>
            <p:nvPr/>
          </p:nvSpPr>
          <p:spPr>
            <a:xfrm>
              <a:off x="8488040" y="581418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D0DC5AD-4A6F-456F-8CAB-E3847BDD4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529" y="4644225"/>
              <a:ext cx="2058232" cy="1785071"/>
            </a:xfrm>
            <a:prstGeom prst="rect">
              <a:avLst/>
            </a:prstGeom>
          </p:spPr>
        </p:pic>
      </p:grpSp>
      <p:pic>
        <p:nvPicPr>
          <p:cNvPr id="55" name="Picture 54" descr="A picture containing drawing, shirt&#10;&#10;Description automatically generated">
            <a:extLst>
              <a:ext uri="{FF2B5EF4-FFF2-40B4-BE49-F238E27FC236}">
                <a16:creationId xmlns:a16="http://schemas.microsoft.com/office/drawing/2014/main" id="{90FD7953-A5BB-4736-805D-A845FDEF0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1" y="3151801"/>
            <a:ext cx="1129261" cy="911826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E91ADCE7-FE15-4A37-88B1-20E499706298}"/>
              </a:ext>
            </a:extLst>
          </p:cNvPr>
          <p:cNvGrpSpPr/>
          <p:nvPr/>
        </p:nvGrpSpPr>
        <p:grpSpPr>
          <a:xfrm>
            <a:off x="5494557" y="2719518"/>
            <a:ext cx="2718281" cy="1723136"/>
            <a:chOff x="5494557" y="2719518"/>
            <a:chExt cx="2718281" cy="172313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7AF6919-982A-46AF-9EE2-374D34D8D614}"/>
                </a:ext>
              </a:extLst>
            </p:cNvPr>
            <p:cNvSpPr/>
            <p:nvPr/>
          </p:nvSpPr>
          <p:spPr>
            <a:xfrm>
              <a:off x="6704810" y="330464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E47264D-C65E-4C58-8319-EED3CB0FCCCB}"/>
                </a:ext>
              </a:extLst>
            </p:cNvPr>
            <p:cNvSpPr/>
            <p:nvPr/>
          </p:nvSpPr>
          <p:spPr>
            <a:xfrm>
              <a:off x="6080650" y="344759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961A716-BE68-4199-BEC9-9E9AF6E68E5B}"/>
                </a:ext>
              </a:extLst>
            </p:cNvPr>
            <p:cNvSpPr/>
            <p:nvPr/>
          </p:nvSpPr>
          <p:spPr>
            <a:xfrm>
              <a:off x="6010328" y="3945122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F106C48-91F9-434A-AA5A-02625631E6CD}"/>
                </a:ext>
              </a:extLst>
            </p:cNvPr>
            <p:cNvSpPr/>
            <p:nvPr/>
          </p:nvSpPr>
          <p:spPr>
            <a:xfrm>
              <a:off x="6641136" y="378557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pic>
          <p:nvPicPr>
            <p:cNvPr id="57" name="Picture 56" descr="A picture containing clock, meter&#10;&#10;Description automatically generated">
              <a:extLst>
                <a:ext uri="{FF2B5EF4-FFF2-40B4-BE49-F238E27FC236}">
                  <a16:creationId xmlns:a16="http://schemas.microsoft.com/office/drawing/2014/main" id="{5E34086A-F746-4CFB-A45C-AED9F649A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557" y="2719518"/>
              <a:ext cx="2718281" cy="172313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D91198F-0FED-41F0-9394-72C433CFD4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9000" y="1634760"/>
              <a:ext cx="10478160" cy="501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D91198F-0FED-41F0-9394-72C433CFD4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9640" y="1625400"/>
                <a:ext cx="10496880" cy="50349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99FF2BC-A43D-4EA5-A4F5-A9D6A914A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607"/>
    </mc:Choice>
    <mc:Fallback xmlns="">
      <p:transition spd="slow" advTm="30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4701</TotalTime>
  <Words>1530</Words>
  <Application>Microsoft Office PowerPoint</Application>
  <PresentationFormat>Widescreen</PresentationFormat>
  <Paragraphs>328</Paragraphs>
  <Slides>15</Slides>
  <Notes>6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Reddy Medipelli</dc:creator>
  <cp:lastModifiedBy>dharavath</cp:lastModifiedBy>
  <cp:revision>2899</cp:revision>
  <dcterms:created xsi:type="dcterms:W3CDTF">2020-06-18T11:47:14Z</dcterms:created>
  <dcterms:modified xsi:type="dcterms:W3CDTF">2021-01-13T05:28:57Z</dcterms:modified>
</cp:coreProperties>
</file>